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5" r:id="rId4"/>
    <p:sldMasterId id="2147483708" r:id="rId5"/>
    <p:sldMasterId id="2147483712" r:id="rId6"/>
  </p:sldMasterIdLst>
  <p:notesMasterIdLst>
    <p:notesMasterId r:id="rId37"/>
  </p:notesMasterIdLst>
  <p:sldIdLst>
    <p:sldId id="256" r:id="rId7"/>
    <p:sldId id="257" r:id="rId8"/>
    <p:sldId id="290" r:id="rId9"/>
    <p:sldId id="291" r:id="rId10"/>
    <p:sldId id="292" r:id="rId11"/>
    <p:sldId id="293" r:id="rId12"/>
    <p:sldId id="294" r:id="rId13"/>
    <p:sldId id="295" r:id="rId14"/>
    <p:sldId id="296" r:id="rId15"/>
    <p:sldId id="297" r:id="rId16"/>
    <p:sldId id="279" r:id="rId17"/>
    <p:sldId id="283" r:id="rId18"/>
    <p:sldId id="261" r:id="rId19"/>
    <p:sldId id="284" r:id="rId20"/>
    <p:sldId id="298" r:id="rId21"/>
    <p:sldId id="299" r:id="rId22"/>
    <p:sldId id="300" r:id="rId23"/>
    <p:sldId id="301" r:id="rId24"/>
    <p:sldId id="271" r:id="rId25"/>
    <p:sldId id="272" r:id="rId26"/>
    <p:sldId id="302" r:id="rId27"/>
    <p:sldId id="265" r:id="rId28"/>
    <p:sldId id="266" r:id="rId29"/>
    <p:sldId id="267" r:id="rId30"/>
    <p:sldId id="268" r:id="rId31"/>
    <p:sldId id="273" r:id="rId32"/>
    <p:sldId id="269" r:id="rId33"/>
    <p:sldId id="270" r:id="rId34"/>
    <p:sldId id="289" r:id="rId35"/>
    <p:sldId id="277" r:id="rId36"/>
  </p:sldIdLst>
  <p:sldSz cx="12188825" cy="6858000"/>
  <p:notesSz cx="6858000" cy="9144000"/>
  <p:defaultTex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uthor"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084" autoAdjust="0"/>
    <p:restoredTop sz="80548" autoAdjust="0"/>
  </p:normalViewPr>
  <p:slideViewPr>
    <p:cSldViewPr snapToGrid="0">
      <p:cViewPr>
        <p:scale>
          <a:sx n="90" d="100"/>
          <a:sy n="90" d="100"/>
        </p:scale>
        <p:origin x="-810" y="258"/>
      </p:cViewPr>
      <p:guideLst>
        <p:guide orient="horz" pos="3952"/>
        <p:guide orient="horz" pos="688"/>
        <p:guide orient="horz" pos="915"/>
        <p:guide orient="horz" pos="145"/>
        <p:guide orient="horz" pos="1131"/>
        <p:guide pos="3839"/>
        <p:guide pos="330"/>
        <p:guide pos="7358"/>
      </p:guideLst>
    </p:cSldViewPr>
  </p:slideViewPr>
  <p:notesTextViewPr>
    <p:cViewPr>
      <p:scale>
        <a:sx n="75" d="100"/>
        <a:sy n="75"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C5A41F5-B6C2-40E5-9E65-A9AEEB8FD18F}" type="datetimeFigureOut">
              <a:rPr lang="en-US" smtClean="0"/>
              <a:t>9/24/2012</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110E035-3DF4-4A15-9272-486F21423BC9}" type="slidenum">
              <a:rPr lang="en-US" smtClean="0"/>
              <a:t>‹#›</a:t>
            </a:fld>
            <a:endParaRPr lang="en-US"/>
          </a:p>
        </p:txBody>
      </p:sp>
    </p:spTree>
    <p:extLst>
      <p:ext uri="{BB962C8B-B14F-4D97-AF65-F5344CB8AC3E}">
        <p14:creationId xmlns:p14="http://schemas.microsoft.com/office/powerpoint/2010/main" val="1888841357"/>
      </p:ext>
    </p:extLst>
  </p:cSld>
  <p:clrMap bg1="lt1" tx1="dk1" bg2="lt2" tx2="dk2" accent1="accent1" accent2="accent2" accent3="accent3" accent4="accent4" accent5="accent5" accent6="accent6" hlink="hlink" folHlink="folHlink"/>
  <p:notesStyle>
    <a:lvl1pPr marL="0" algn="l" defTabSz="1218987" rtl="0" eaLnBrk="1" latinLnBrk="0" hangingPunct="1">
      <a:defRPr sz="1600" kern="1200">
        <a:solidFill>
          <a:schemeClr val="tx1"/>
        </a:solidFill>
        <a:latin typeface="+mn-lt"/>
        <a:ea typeface="+mn-ea"/>
        <a:cs typeface="+mn-cs"/>
      </a:defRPr>
    </a:lvl1pPr>
    <a:lvl2pPr marL="609493" algn="l" defTabSz="1218987" rtl="0" eaLnBrk="1" latinLnBrk="0" hangingPunct="1">
      <a:defRPr sz="1600" kern="1200">
        <a:solidFill>
          <a:schemeClr val="tx1"/>
        </a:solidFill>
        <a:latin typeface="+mn-lt"/>
        <a:ea typeface="+mn-ea"/>
        <a:cs typeface="+mn-cs"/>
      </a:defRPr>
    </a:lvl2pPr>
    <a:lvl3pPr marL="1218987" algn="l" defTabSz="1218987" rtl="0" eaLnBrk="1" latinLnBrk="0" hangingPunct="1">
      <a:defRPr sz="1600" kern="1200">
        <a:solidFill>
          <a:schemeClr val="tx1"/>
        </a:solidFill>
        <a:latin typeface="+mn-lt"/>
        <a:ea typeface="+mn-ea"/>
        <a:cs typeface="+mn-cs"/>
      </a:defRPr>
    </a:lvl3pPr>
    <a:lvl4pPr marL="1828480" algn="l" defTabSz="1218987" rtl="0" eaLnBrk="1" latinLnBrk="0" hangingPunct="1">
      <a:defRPr sz="1600" kern="1200">
        <a:solidFill>
          <a:schemeClr val="tx1"/>
        </a:solidFill>
        <a:latin typeface="+mn-lt"/>
        <a:ea typeface="+mn-ea"/>
        <a:cs typeface="+mn-cs"/>
      </a:defRPr>
    </a:lvl4pPr>
    <a:lvl5pPr marL="2437973" algn="l" defTabSz="1218987" rtl="0" eaLnBrk="1" latinLnBrk="0" hangingPunct="1">
      <a:defRPr sz="1600" kern="1200">
        <a:solidFill>
          <a:schemeClr val="tx1"/>
        </a:solidFill>
        <a:latin typeface="+mn-lt"/>
        <a:ea typeface="+mn-ea"/>
        <a:cs typeface="+mn-cs"/>
      </a:defRPr>
    </a:lvl5pPr>
    <a:lvl6pPr marL="3047467" algn="l" defTabSz="1218987" rtl="0" eaLnBrk="1" latinLnBrk="0" hangingPunct="1">
      <a:defRPr sz="1600" kern="1200">
        <a:solidFill>
          <a:schemeClr val="tx1"/>
        </a:solidFill>
        <a:latin typeface="+mn-lt"/>
        <a:ea typeface="+mn-ea"/>
        <a:cs typeface="+mn-cs"/>
      </a:defRPr>
    </a:lvl6pPr>
    <a:lvl7pPr marL="3656960" algn="l" defTabSz="1218987" rtl="0" eaLnBrk="1" latinLnBrk="0" hangingPunct="1">
      <a:defRPr sz="1600" kern="1200">
        <a:solidFill>
          <a:schemeClr val="tx1"/>
        </a:solidFill>
        <a:latin typeface="+mn-lt"/>
        <a:ea typeface="+mn-ea"/>
        <a:cs typeface="+mn-cs"/>
      </a:defRPr>
    </a:lvl7pPr>
    <a:lvl8pPr marL="4266453" algn="l" defTabSz="1218987" rtl="0" eaLnBrk="1" latinLnBrk="0" hangingPunct="1">
      <a:defRPr sz="1600" kern="1200">
        <a:solidFill>
          <a:schemeClr val="tx1"/>
        </a:solidFill>
        <a:latin typeface="+mn-lt"/>
        <a:ea typeface="+mn-ea"/>
        <a:cs typeface="+mn-cs"/>
      </a:defRPr>
    </a:lvl8pPr>
    <a:lvl9pPr marL="4875947" algn="l" defTabSz="121898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3</a:t>
            </a:fld>
            <a:endParaRPr lang="en-US"/>
          </a:p>
        </p:txBody>
      </p:sp>
    </p:spTree>
    <p:extLst>
      <p:ext uri="{BB962C8B-B14F-4D97-AF65-F5344CB8AC3E}">
        <p14:creationId xmlns:p14="http://schemas.microsoft.com/office/powerpoint/2010/main" val="30970312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218987" rtl="0" eaLnBrk="1" fontAlgn="auto" latinLnBrk="0" hangingPunct="1">
              <a:lnSpc>
                <a:spcPct val="100000"/>
              </a:lnSpc>
              <a:spcBef>
                <a:spcPts val="0"/>
              </a:spcBef>
              <a:spcAft>
                <a:spcPts val="0"/>
              </a:spcAft>
              <a:buClrTx/>
              <a:buSzTx/>
              <a:buFontTx/>
              <a:buNone/>
              <a:tabLst/>
              <a:defRPr/>
            </a:pPr>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r>
              <a:rPr lang="en-US" b="0" dirty="0" smtClean="0"/>
              <a:t>With PowerShell you can</a:t>
            </a:r>
            <a:r>
              <a:rPr lang="en-US" b="0" baseline="0" dirty="0" smtClean="0"/>
              <a:t> configure various settings in a batch</a:t>
            </a:r>
          </a:p>
          <a:p>
            <a:endParaRPr lang="en-US" b="0" baseline="0" dirty="0" smtClean="0"/>
          </a:p>
          <a:p>
            <a:r>
              <a:rPr lang="en-US" b="1" baseline="0" dirty="0" smtClean="0"/>
              <a:t>Notes:</a:t>
            </a:r>
            <a:endParaRPr lang="en-US" b="1" dirty="0" smtClean="0"/>
          </a:p>
          <a:p>
            <a:r>
              <a:rPr lang="en-US" dirty="0" smtClean="0"/>
              <a:t>New </a:t>
            </a:r>
            <a:r>
              <a:rPr lang="en-US" dirty="0" smtClean="0"/>
              <a:t>New-</a:t>
            </a:r>
            <a:r>
              <a:rPr lang="en-US" dirty="0" err="1" smtClean="0"/>
              <a:t>AzureVMConfig</a:t>
            </a:r>
            <a:r>
              <a:rPr lang="en-US" baseline="0" dirty="0" smtClean="0"/>
              <a:t> and New-</a:t>
            </a:r>
            <a:r>
              <a:rPr lang="en-US" baseline="0" dirty="0" err="1" smtClean="0"/>
              <a:t>AzureVM</a:t>
            </a:r>
            <a:r>
              <a:rPr lang="en-US" baseline="0" dirty="0" smtClean="0"/>
              <a:t> to allow a batched creation of a VM. </a:t>
            </a:r>
          </a:p>
          <a:p>
            <a:r>
              <a:rPr lang="en-US" baseline="0" dirty="0" smtClean="0"/>
              <a:t>New-</a:t>
            </a:r>
            <a:r>
              <a:rPr lang="en-US" baseline="0" dirty="0" err="1" smtClean="0"/>
              <a:t>AzureVMConfig</a:t>
            </a:r>
            <a:r>
              <a:rPr lang="en-US" baseline="0" dirty="0" smtClean="0"/>
              <a:t> returns a configuration object that is then passed to other </a:t>
            </a:r>
            <a:r>
              <a:rPr lang="en-US" baseline="0" dirty="0" err="1" smtClean="0"/>
              <a:t>cmdlets</a:t>
            </a:r>
            <a:r>
              <a:rPr lang="en-US" baseline="0" dirty="0" smtClean="0"/>
              <a:t> to modify via the PowerShell pipeline.</a:t>
            </a:r>
          </a:p>
          <a:p>
            <a:r>
              <a:rPr lang="en-US" baseline="0" dirty="0" smtClean="0"/>
              <a:t>Finally, it is passed to New-</a:t>
            </a:r>
            <a:r>
              <a:rPr lang="en-US" baseline="0" dirty="0" err="1" smtClean="0"/>
              <a:t>AzureVM</a:t>
            </a:r>
            <a:r>
              <a:rPr lang="en-US" baseline="0" dirty="0" smtClean="0"/>
              <a:t> where the VM is created with all of the configuration specified.</a:t>
            </a:r>
          </a:p>
          <a:p>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12</a:t>
            </a:fld>
            <a:endParaRPr lang="en-US"/>
          </a:p>
        </p:txBody>
      </p:sp>
    </p:spTree>
    <p:extLst>
      <p:ext uri="{BB962C8B-B14F-4D97-AF65-F5344CB8AC3E}">
        <p14:creationId xmlns:p14="http://schemas.microsoft.com/office/powerpoint/2010/main" val="4778350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218987" rtl="0" eaLnBrk="1" fontAlgn="auto" latinLnBrk="0" hangingPunct="1">
              <a:lnSpc>
                <a:spcPct val="100000"/>
              </a:lnSpc>
              <a:spcBef>
                <a:spcPts val="0"/>
              </a:spcBef>
              <a:spcAft>
                <a:spcPts val="0"/>
              </a:spcAft>
              <a:buClrTx/>
              <a:buSzTx/>
              <a:buFontTx/>
              <a:buNone/>
              <a:tabLst/>
              <a:defRPr/>
            </a:pPr>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r>
              <a:rPr lang="en-US" dirty="0" smtClean="0"/>
              <a:t>It </a:t>
            </a:r>
            <a:r>
              <a:rPr lang="en-US" dirty="0" smtClean="0"/>
              <a:t>is also possible to create</a:t>
            </a:r>
            <a:r>
              <a:rPr lang="en-US" baseline="0" dirty="0" smtClean="0"/>
              <a:t> multiple configuration objects for multiple VMs and pass them to the New-</a:t>
            </a:r>
            <a:r>
              <a:rPr lang="en-US" baseline="0" dirty="0" err="1" smtClean="0"/>
              <a:t>AzureVM</a:t>
            </a:r>
            <a:r>
              <a:rPr lang="en-US" baseline="0" dirty="0" smtClean="0"/>
              <a:t> </a:t>
            </a:r>
            <a:r>
              <a:rPr lang="en-US" baseline="0" dirty="0" err="1" smtClean="0"/>
              <a:t>cmdlet</a:t>
            </a:r>
            <a:r>
              <a:rPr lang="en-US" baseline="0" dirty="0" smtClean="0"/>
              <a:t> as an array.</a:t>
            </a:r>
          </a:p>
          <a:p>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13</a:t>
            </a:fld>
            <a:endParaRPr lang="en-US"/>
          </a:p>
        </p:txBody>
      </p:sp>
    </p:spTree>
    <p:extLst>
      <p:ext uri="{BB962C8B-B14F-4D97-AF65-F5344CB8AC3E}">
        <p14:creationId xmlns:p14="http://schemas.microsoft.com/office/powerpoint/2010/main" val="42001869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218987" rtl="0" eaLnBrk="1" fontAlgn="auto" latinLnBrk="0" hangingPunct="1">
              <a:lnSpc>
                <a:spcPct val="100000"/>
              </a:lnSpc>
              <a:spcBef>
                <a:spcPts val="0"/>
              </a:spcBef>
              <a:spcAft>
                <a:spcPts val="0"/>
              </a:spcAft>
              <a:buClrTx/>
              <a:buSzTx/>
              <a:buFontTx/>
              <a:buNone/>
              <a:tabLst/>
              <a:defRPr/>
            </a:pPr>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r>
              <a:rPr lang="en-US" dirty="0" smtClean="0"/>
              <a:t>Another </a:t>
            </a:r>
            <a:r>
              <a:rPr lang="en-US" dirty="0" smtClean="0"/>
              <a:t>example</a:t>
            </a:r>
            <a:r>
              <a:rPr lang="en-US" baseline="0" dirty="0" smtClean="0"/>
              <a:t> of batch VM creation: using an array/loop to create multiple VMs </a:t>
            </a:r>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14</a:t>
            </a:fld>
            <a:endParaRPr lang="en-US"/>
          </a:p>
        </p:txBody>
      </p:sp>
    </p:spTree>
    <p:extLst>
      <p:ext uri="{BB962C8B-B14F-4D97-AF65-F5344CB8AC3E}">
        <p14:creationId xmlns:p14="http://schemas.microsoft.com/office/powerpoint/2010/main" val="18363261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218987" rtl="0" eaLnBrk="1" fontAlgn="auto" latinLnBrk="0" hangingPunct="1">
              <a:lnSpc>
                <a:spcPct val="100000"/>
              </a:lnSpc>
              <a:spcBef>
                <a:spcPts val="0"/>
              </a:spcBef>
              <a:spcAft>
                <a:spcPts val="0"/>
              </a:spcAft>
              <a:buClrTx/>
              <a:buSzTx/>
              <a:buFontTx/>
              <a:buNone/>
              <a:tabLst/>
              <a:defRPr/>
            </a:pPr>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r>
              <a:rPr lang="en-US" dirty="0" smtClean="0"/>
              <a:t>Explain other</a:t>
            </a:r>
            <a:r>
              <a:rPr lang="en-US" baseline="0" dirty="0" smtClean="0"/>
              <a:t> common settings used to provision a VM</a:t>
            </a:r>
          </a:p>
          <a:p>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15</a:t>
            </a:fld>
            <a:endParaRPr lang="en-US"/>
          </a:p>
        </p:txBody>
      </p:sp>
    </p:spTree>
    <p:extLst>
      <p:ext uri="{BB962C8B-B14F-4D97-AF65-F5344CB8AC3E}">
        <p14:creationId xmlns:p14="http://schemas.microsoft.com/office/powerpoint/2010/main" val="12202758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218987" rtl="0" eaLnBrk="1" fontAlgn="auto" latinLnBrk="0" hangingPunct="1">
              <a:lnSpc>
                <a:spcPct val="100000"/>
              </a:lnSpc>
              <a:spcBef>
                <a:spcPts val="0"/>
              </a:spcBef>
              <a:spcAft>
                <a:spcPts val="0"/>
              </a:spcAft>
              <a:buClrTx/>
              <a:buSzTx/>
              <a:buFontTx/>
              <a:buNone/>
              <a:tabLst/>
              <a:defRPr/>
            </a:pPr>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r>
              <a:rPr lang="en-US" dirty="0" smtClean="0"/>
              <a:t>The</a:t>
            </a:r>
            <a:r>
              <a:rPr lang="en-US" baseline="0" dirty="0" smtClean="0"/>
              <a:t> </a:t>
            </a:r>
            <a:r>
              <a:rPr lang="en-US" baseline="0" dirty="0" smtClean="0"/>
              <a:t>Add-</a:t>
            </a:r>
            <a:r>
              <a:rPr lang="en-US" baseline="0" dirty="0" err="1" smtClean="0"/>
              <a:t>AzureProvisioningConfig</a:t>
            </a:r>
            <a:r>
              <a:rPr lang="en-US" baseline="0" dirty="0" smtClean="0"/>
              <a:t> </a:t>
            </a:r>
            <a:r>
              <a:rPr lang="en-US" baseline="0" dirty="0" err="1" smtClean="0"/>
              <a:t>cmdlet</a:t>
            </a:r>
            <a:r>
              <a:rPr lang="en-US" baseline="0" dirty="0" smtClean="0"/>
              <a:t> supports two parameter sets for Windows.</a:t>
            </a:r>
          </a:p>
          <a:p>
            <a:endParaRPr lang="en-US" baseline="0" dirty="0" smtClean="0"/>
          </a:p>
          <a:p>
            <a:r>
              <a:rPr lang="en-US" b="1" baseline="0" dirty="0" smtClean="0"/>
              <a:t>Notes:</a:t>
            </a:r>
            <a:endParaRPr lang="en-US" b="1" baseline="0" dirty="0" smtClean="0"/>
          </a:p>
          <a:p>
            <a:r>
              <a:rPr lang="en-US" baseline="0" dirty="0" smtClean="0"/>
              <a:t>-Windows allows just setting the password of the VM on boot.</a:t>
            </a:r>
          </a:p>
          <a:p>
            <a:r>
              <a:rPr lang="en-US" baseline="0" dirty="0" smtClean="0"/>
              <a:t>-</a:t>
            </a:r>
            <a:r>
              <a:rPr lang="en-US" baseline="0" dirty="0" err="1" smtClean="0"/>
              <a:t>WindowsDomain</a:t>
            </a:r>
            <a:r>
              <a:rPr lang="en-US" baseline="0" dirty="0" smtClean="0"/>
              <a:t> allows you to specify all of the settings necessary to have the VM join the domain on boot. This scenario only works in a VNET environment where the DNS specified knows how to have the VM find the domain controller.</a:t>
            </a:r>
          </a:p>
          <a:p>
            <a:endParaRPr lang="en-US" baseline="0" dirty="0" smtClean="0"/>
          </a:p>
          <a:p>
            <a:r>
              <a:rPr lang="en-US" baseline="0" dirty="0" smtClean="0"/>
              <a:t>-</a:t>
            </a:r>
            <a:r>
              <a:rPr lang="en-US" baseline="0" dirty="0" err="1" smtClean="0"/>
              <a:t>DisableAutomaticUpdates</a:t>
            </a:r>
            <a:r>
              <a:rPr lang="en-US" baseline="0" dirty="0" smtClean="0"/>
              <a:t> allows for disabling automatic updates by default. Available to both parameter sets.</a:t>
            </a:r>
          </a:p>
          <a:p>
            <a:r>
              <a:rPr lang="en-US" baseline="0" dirty="0" smtClean="0"/>
              <a:t>-</a:t>
            </a:r>
            <a:r>
              <a:rPr lang="en-US" baseline="0" dirty="0" err="1" smtClean="0"/>
              <a:t>NoRDPEndpoint</a:t>
            </a:r>
            <a:r>
              <a:rPr lang="en-US" baseline="0" dirty="0" smtClean="0"/>
              <a:t> does not create the RDP endpoint on creation. Of course you can add this later through PS or the Portal.</a:t>
            </a:r>
          </a:p>
          <a:p>
            <a:r>
              <a:rPr lang="en-US" baseline="0" dirty="0" smtClean="0"/>
              <a:t>-</a:t>
            </a:r>
            <a:r>
              <a:rPr lang="en-US" baseline="0" dirty="0" err="1" smtClean="0"/>
              <a:t>TimeZone</a:t>
            </a:r>
            <a:r>
              <a:rPr lang="en-US" baseline="0" dirty="0" smtClean="0"/>
              <a:t> allows you to specify the VMs </a:t>
            </a:r>
            <a:r>
              <a:rPr lang="en-US" baseline="0" dirty="0" err="1" smtClean="0"/>
              <a:t>timezone</a:t>
            </a:r>
            <a:r>
              <a:rPr lang="en-US" baseline="0" dirty="0" smtClean="0"/>
              <a:t> on provisioning. </a:t>
            </a:r>
          </a:p>
          <a:p>
            <a:r>
              <a:rPr lang="en-US" baseline="0" dirty="0" smtClean="0"/>
              <a:t>-Certificates allows you to automatically install certificates on the VM on provisioning. Note: the certificates must already be installed in the cloud service. For an example: http://michaelwasham.com/2012/08/23/deploying-certificates-with-windows-azure-virtual-machines-and-powershell/</a:t>
            </a:r>
          </a:p>
          <a:p>
            <a:endParaRPr lang="en-US" baseline="0" dirty="0" smtClean="0"/>
          </a:p>
        </p:txBody>
      </p:sp>
      <p:sp>
        <p:nvSpPr>
          <p:cNvPr id="4" name="Slide Number Placeholder 3"/>
          <p:cNvSpPr>
            <a:spLocks noGrp="1"/>
          </p:cNvSpPr>
          <p:nvPr>
            <p:ph type="sldNum" sz="quarter" idx="10"/>
          </p:nvPr>
        </p:nvSpPr>
        <p:spPr/>
        <p:txBody>
          <a:bodyPr/>
          <a:lstStyle/>
          <a:p>
            <a:fld id="{0110E035-3DF4-4A15-9272-486F21423BC9}" type="slidenum">
              <a:rPr lang="en-US" smtClean="0"/>
              <a:t>16</a:t>
            </a:fld>
            <a:endParaRPr lang="en-US"/>
          </a:p>
        </p:txBody>
      </p:sp>
    </p:spTree>
    <p:extLst>
      <p:ext uri="{BB962C8B-B14F-4D97-AF65-F5344CB8AC3E}">
        <p14:creationId xmlns:p14="http://schemas.microsoft.com/office/powerpoint/2010/main" val="25796440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218987" rtl="0" eaLnBrk="1" fontAlgn="auto" latinLnBrk="0" hangingPunct="1">
              <a:lnSpc>
                <a:spcPct val="100000"/>
              </a:lnSpc>
              <a:spcBef>
                <a:spcPts val="0"/>
              </a:spcBef>
              <a:spcAft>
                <a:spcPts val="0"/>
              </a:spcAft>
              <a:buClrTx/>
              <a:buSzTx/>
              <a:buFontTx/>
              <a:buNone/>
              <a:tabLst/>
              <a:defRPr/>
            </a:pPr>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r>
              <a:rPr lang="en-US" dirty="0" smtClean="0"/>
              <a:t>The</a:t>
            </a:r>
            <a:r>
              <a:rPr lang="en-US" baseline="0" dirty="0" smtClean="0"/>
              <a:t> Add-</a:t>
            </a:r>
            <a:r>
              <a:rPr lang="en-US" baseline="0" dirty="0" err="1" smtClean="0"/>
              <a:t>AzureProvisioningConfig</a:t>
            </a:r>
            <a:r>
              <a:rPr lang="en-US" baseline="0" dirty="0" smtClean="0"/>
              <a:t> </a:t>
            </a:r>
            <a:r>
              <a:rPr lang="en-US" baseline="0" dirty="0" err="1" smtClean="0"/>
              <a:t>cmdlet</a:t>
            </a:r>
            <a:r>
              <a:rPr lang="en-US" baseline="0" dirty="0" smtClean="0"/>
              <a:t> supports one parameter set for Linux</a:t>
            </a:r>
          </a:p>
          <a:p>
            <a:endParaRPr lang="en-US" dirty="0" smtClean="0"/>
          </a:p>
          <a:p>
            <a:r>
              <a:rPr lang="en-US" b="1" dirty="0" smtClean="0"/>
              <a:t>Notes:</a:t>
            </a:r>
          </a:p>
          <a:p>
            <a:r>
              <a:rPr lang="en-US" dirty="0" smtClean="0"/>
              <a:t>The </a:t>
            </a:r>
            <a:r>
              <a:rPr lang="en-US" dirty="0" smtClean="0"/>
              <a:t>Linux</a:t>
            </a:r>
            <a:r>
              <a:rPr lang="en-US" baseline="0" dirty="0" smtClean="0"/>
              <a:t> parameter set requires specifying the user name and also allows for disabling SSH on the Linux VM or just not adding the SSH endpoint. </a:t>
            </a:r>
          </a:p>
          <a:p>
            <a:r>
              <a:rPr lang="en-US" baseline="0" dirty="0" smtClean="0"/>
              <a:t>Additionally, you can deploy SSH certificates as long as they are already in the cloud service. </a:t>
            </a:r>
          </a:p>
          <a:p>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17</a:t>
            </a:fld>
            <a:endParaRPr lang="en-US"/>
          </a:p>
        </p:txBody>
      </p:sp>
    </p:spTree>
    <p:extLst>
      <p:ext uri="{BB962C8B-B14F-4D97-AF65-F5344CB8AC3E}">
        <p14:creationId xmlns:p14="http://schemas.microsoft.com/office/powerpoint/2010/main" val="2244077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218987" rtl="0" eaLnBrk="1" fontAlgn="auto" latinLnBrk="0" hangingPunct="1">
              <a:lnSpc>
                <a:spcPct val="100000"/>
              </a:lnSpc>
              <a:spcBef>
                <a:spcPts val="0"/>
              </a:spcBef>
              <a:spcAft>
                <a:spcPts val="0"/>
              </a:spcAft>
              <a:buClrTx/>
              <a:buSzTx/>
              <a:buFontTx/>
              <a:buNone/>
              <a:tabLst/>
              <a:defRPr/>
            </a:pPr>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r>
              <a:rPr lang="en-US" dirty="0" smtClean="0"/>
              <a:t>Deploying </a:t>
            </a:r>
            <a:r>
              <a:rPr lang="en-US" dirty="0" smtClean="0"/>
              <a:t>into a Virtual Network requires multipl</a:t>
            </a:r>
            <a:r>
              <a:rPr lang="en-US" baseline="0" dirty="0" smtClean="0"/>
              <a:t>e settings.</a:t>
            </a:r>
          </a:p>
          <a:p>
            <a:r>
              <a:rPr lang="en-US" baseline="0" dirty="0" smtClean="0"/>
              <a:t/>
            </a:r>
            <a:br>
              <a:rPr lang="en-US" baseline="0" dirty="0" smtClean="0"/>
            </a:br>
            <a:r>
              <a:rPr lang="en-US" b="1" baseline="0" dirty="0" smtClean="0"/>
              <a:t>Notes:</a:t>
            </a:r>
          </a:p>
          <a:p>
            <a:r>
              <a:rPr lang="en-US" baseline="0" dirty="0" smtClean="0"/>
              <a:t>When </a:t>
            </a:r>
            <a:r>
              <a:rPr lang="en-US" baseline="0" dirty="0" smtClean="0"/>
              <a:t>configuring the VM you must specify the subnet using the Set-</a:t>
            </a:r>
            <a:r>
              <a:rPr lang="en-US" baseline="0" dirty="0" err="1" smtClean="0"/>
              <a:t>AzureSubnet</a:t>
            </a:r>
            <a:r>
              <a:rPr lang="en-US" baseline="0" dirty="0" smtClean="0"/>
              <a:t> </a:t>
            </a:r>
            <a:r>
              <a:rPr lang="en-US" baseline="0" dirty="0" err="1" smtClean="0"/>
              <a:t>cmdlet</a:t>
            </a:r>
            <a:r>
              <a:rPr lang="en-US" baseline="0" dirty="0" smtClean="0"/>
              <a:t>. </a:t>
            </a:r>
          </a:p>
          <a:p>
            <a:endParaRPr lang="en-US" baseline="0" dirty="0" smtClean="0"/>
          </a:p>
          <a:p>
            <a:r>
              <a:rPr lang="en-US" baseline="0" dirty="0" smtClean="0"/>
              <a:t>You can only specify the VNET and DNS settings for a cloud service on the creation of the first VM. If you add a second VM to the cloud service it will inherit the networking settings. </a:t>
            </a:r>
          </a:p>
          <a:p>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18</a:t>
            </a:fld>
            <a:endParaRPr lang="en-US"/>
          </a:p>
        </p:txBody>
      </p:sp>
    </p:spTree>
    <p:extLst>
      <p:ext uri="{BB962C8B-B14F-4D97-AF65-F5344CB8AC3E}">
        <p14:creationId xmlns:p14="http://schemas.microsoft.com/office/powerpoint/2010/main" val="19030552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218987" rtl="0" eaLnBrk="1" fontAlgn="auto" latinLnBrk="0" hangingPunct="1">
              <a:lnSpc>
                <a:spcPct val="100000"/>
              </a:lnSpc>
              <a:spcBef>
                <a:spcPts val="0"/>
              </a:spcBef>
              <a:spcAft>
                <a:spcPts val="0"/>
              </a:spcAft>
              <a:buClrTx/>
              <a:buSzTx/>
              <a:buFontTx/>
              <a:buNone/>
              <a:tabLst/>
              <a:defRPr/>
            </a:pPr>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r>
              <a:rPr lang="en-US" dirty="0" smtClean="0"/>
              <a:t>In </a:t>
            </a:r>
            <a:r>
              <a:rPr lang="en-US" dirty="0" smtClean="0"/>
              <a:t>this example we’re specifying</a:t>
            </a:r>
            <a:r>
              <a:rPr lang="en-US" baseline="0" dirty="0" smtClean="0"/>
              <a:t> two AD/DNS servers – one that lives on our on-premises environment and the other is a DC that lives in the cloud.</a:t>
            </a:r>
          </a:p>
          <a:p>
            <a:endParaRPr lang="en-US" baseline="0" dirty="0" smtClean="0"/>
          </a:p>
          <a:p>
            <a:r>
              <a:rPr lang="en-US" b="1" baseline="0" dirty="0" smtClean="0"/>
              <a:t>Notes:</a:t>
            </a:r>
            <a:endParaRPr lang="en-US" b="1" baseline="0" dirty="0" smtClean="0"/>
          </a:p>
          <a:p>
            <a:r>
              <a:rPr lang="en-US" baseline="0" dirty="0" smtClean="0"/>
              <a:t>You can pass the DNS names when calling New-</a:t>
            </a:r>
            <a:r>
              <a:rPr lang="en-US" baseline="0" dirty="0" err="1" smtClean="0"/>
              <a:t>AzureVM</a:t>
            </a:r>
            <a:r>
              <a:rPr lang="en-US" baseline="0" dirty="0" smtClean="0"/>
              <a:t>. Also required is the VNET that establishes the hybrid connectivity.</a:t>
            </a:r>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19</a:t>
            </a:fld>
            <a:endParaRPr lang="en-US"/>
          </a:p>
        </p:txBody>
      </p:sp>
    </p:spTree>
    <p:extLst>
      <p:ext uri="{BB962C8B-B14F-4D97-AF65-F5344CB8AC3E}">
        <p14:creationId xmlns:p14="http://schemas.microsoft.com/office/powerpoint/2010/main" val="34234836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218987" rtl="0" eaLnBrk="1" fontAlgn="auto" latinLnBrk="0" hangingPunct="1">
              <a:lnSpc>
                <a:spcPct val="100000"/>
              </a:lnSpc>
              <a:spcBef>
                <a:spcPts val="0"/>
              </a:spcBef>
              <a:spcAft>
                <a:spcPts val="0"/>
              </a:spcAft>
              <a:buClrTx/>
              <a:buSzTx/>
              <a:buFontTx/>
              <a:buNone/>
              <a:tabLst/>
              <a:defRPr/>
            </a:pPr>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r>
              <a:rPr lang="en-US" dirty="0" smtClean="0"/>
              <a:t>Show different methods of discovering virtual machines</a:t>
            </a:r>
          </a:p>
          <a:p>
            <a:endParaRPr lang="en-US" dirty="0" smtClean="0"/>
          </a:p>
        </p:txBody>
      </p:sp>
      <p:sp>
        <p:nvSpPr>
          <p:cNvPr id="4" name="Slide Number Placeholder 3"/>
          <p:cNvSpPr>
            <a:spLocks noGrp="1"/>
          </p:cNvSpPr>
          <p:nvPr>
            <p:ph type="sldNum" sz="quarter" idx="10"/>
          </p:nvPr>
        </p:nvSpPr>
        <p:spPr/>
        <p:txBody>
          <a:bodyPr/>
          <a:lstStyle/>
          <a:p>
            <a:fld id="{0110E035-3DF4-4A15-9272-486F21423BC9}" type="slidenum">
              <a:rPr lang="en-US" smtClean="0"/>
              <a:t>20</a:t>
            </a:fld>
            <a:endParaRPr lang="en-US"/>
          </a:p>
        </p:txBody>
      </p:sp>
    </p:spTree>
    <p:extLst>
      <p:ext uri="{BB962C8B-B14F-4D97-AF65-F5344CB8AC3E}">
        <p14:creationId xmlns:p14="http://schemas.microsoft.com/office/powerpoint/2010/main" val="255018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218987" rtl="0" eaLnBrk="1" fontAlgn="auto" latinLnBrk="0" hangingPunct="1">
              <a:lnSpc>
                <a:spcPct val="100000"/>
              </a:lnSpc>
              <a:spcBef>
                <a:spcPts val="0"/>
              </a:spcBef>
              <a:spcAft>
                <a:spcPts val="0"/>
              </a:spcAft>
              <a:buClrTx/>
              <a:buSzTx/>
              <a:buFontTx/>
              <a:buNone/>
              <a:tabLst/>
              <a:defRPr/>
            </a:pPr>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r>
              <a:rPr lang="en-US" dirty="0" smtClean="0"/>
              <a:t>Explain storage options</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21</a:t>
            </a:fld>
            <a:endParaRPr lang="en-US"/>
          </a:p>
        </p:txBody>
      </p:sp>
    </p:spTree>
    <p:extLst>
      <p:ext uri="{BB962C8B-B14F-4D97-AF65-F5344CB8AC3E}">
        <p14:creationId xmlns:p14="http://schemas.microsoft.com/office/powerpoint/2010/main" val="6991090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218987" rtl="0" eaLnBrk="1" fontAlgn="auto" latinLnBrk="0" hangingPunct="1">
              <a:lnSpc>
                <a:spcPct val="100000"/>
              </a:lnSpc>
              <a:spcBef>
                <a:spcPts val="0"/>
              </a:spcBef>
              <a:spcAft>
                <a:spcPts val="0"/>
              </a:spcAft>
              <a:buClrTx/>
              <a:buSzTx/>
              <a:buFontTx/>
              <a:buNone/>
              <a:tabLst/>
              <a:defRPr/>
            </a:pPr>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r>
              <a:rPr lang="en-US" dirty="0" smtClean="0"/>
              <a:t>Explain</a:t>
            </a:r>
            <a:r>
              <a:rPr lang="en-US" baseline="0" dirty="0" smtClean="0"/>
              <a:t> how to setup a subscription </a:t>
            </a:r>
          </a:p>
          <a:p>
            <a:endParaRPr lang="en-US" dirty="0" smtClean="0"/>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r>
              <a:rPr lang="en-US" dirty="0" smtClean="0"/>
              <a:t>The </a:t>
            </a:r>
            <a:r>
              <a:rPr lang="en-US" dirty="0" smtClean="0"/>
              <a:t>.</a:t>
            </a:r>
            <a:r>
              <a:rPr lang="en-US" dirty="0" err="1" smtClean="0"/>
              <a:t>publishsettings</a:t>
            </a:r>
            <a:r>
              <a:rPr lang="en-US" baseline="0" dirty="0" smtClean="0"/>
              <a:t> file contains your subscription information, the service endpoint, subscription name and certificate. Once downloaded the Import-</a:t>
            </a:r>
            <a:r>
              <a:rPr lang="en-US" baseline="0" dirty="0" err="1" smtClean="0"/>
              <a:t>AzurePublishSettingsFile</a:t>
            </a:r>
            <a:r>
              <a:rPr lang="en-US" baseline="0" dirty="0" smtClean="0"/>
              <a:t> </a:t>
            </a:r>
            <a:r>
              <a:rPr lang="en-US" baseline="0" dirty="0" err="1" smtClean="0"/>
              <a:t>cmdlet</a:t>
            </a:r>
            <a:r>
              <a:rPr lang="en-US" baseline="0" dirty="0" smtClean="0"/>
              <a:t> will install the certificate and configure your PowerShell environment. </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4</a:t>
            </a:fld>
            <a:endParaRPr lang="en-US"/>
          </a:p>
        </p:txBody>
      </p:sp>
    </p:spTree>
    <p:extLst>
      <p:ext uri="{BB962C8B-B14F-4D97-AF65-F5344CB8AC3E}">
        <p14:creationId xmlns:p14="http://schemas.microsoft.com/office/powerpoint/2010/main" val="42759201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218987" rtl="0" eaLnBrk="1" fontAlgn="auto" latinLnBrk="0" hangingPunct="1">
              <a:lnSpc>
                <a:spcPct val="100000"/>
              </a:lnSpc>
              <a:spcBef>
                <a:spcPts val="0"/>
              </a:spcBef>
              <a:spcAft>
                <a:spcPts val="0"/>
              </a:spcAft>
              <a:buClrTx/>
              <a:buSzTx/>
              <a:buFontTx/>
              <a:buNone/>
              <a:tabLst/>
              <a:defRPr/>
            </a:pPr>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r>
              <a:rPr lang="en-US" dirty="0" smtClean="0"/>
              <a:t>Show examples of configuring storage </a:t>
            </a:r>
          </a:p>
          <a:p>
            <a:endParaRPr lang="en-US" dirty="0" smtClean="0"/>
          </a:p>
          <a:p>
            <a:r>
              <a:rPr lang="en-US" b="1" dirty="0" smtClean="0"/>
              <a:t>Notes:</a:t>
            </a:r>
          </a:p>
          <a:p>
            <a:r>
              <a:rPr lang="en-US" dirty="0" smtClean="0"/>
              <a:t>The </a:t>
            </a:r>
            <a:r>
              <a:rPr lang="en-US" dirty="0" smtClean="0"/>
              <a:t>first</a:t>
            </a:r>
            <a:r>
              <a:rPr lang="en-US" baseline="0" dirty="0" smtClean="0"/>
              <a:t> example creates a new VM with a 10GB disk attached.</a:t>
            </a:r>
          </a:p>
          <a:p>
            <a:r>
              <a:rPr lang="en-US" baseline="0" dirty="0" smtClean="0"/>
              <a:t>The </a:t>
            </a:r>
            <a:r>
              <a:rPr lang="en-US" baseline="0" dirty="0" smtClean="0"/>
              <a:t>second example gets an existing VM, adds a 10GB disk to it and updates it live.</a:t>
            </a:r>
          </a:p>
          <a:p>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22</a:t>
            </a:fld>
            <a:endParaRPr lang="en-US"/>
          </a:p>
        </p:txBody>
      </p:sp>
    </p:spTree>
    <p:extLst>
      <p:ext uri="{BB962C8B-B14F-4D97-AF65-F5344CB8AC3E}">
        <p14:creationId xmlns:p14="http://schemas.microsoft.com/office/powerpoint/2010/main" val="6053858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218987" rtl="0" eaLnBrk="1" fontAlgn="auto" latinLnBrk="0" hangingPunct="1">
              <a:lnSpc>
                <a:spcPct val="100000"/>
              </a:lnSpc>
              <a:spcBef>
                <a:spcPts val="0"/>
              </a:spcBef>
              <a:spcAft>
                <a:spcPts val="0"/>
              </a:spcAft>
              <a:buClrTx/>
              <a:buSzTx/>
              <a:buFontTx/>
              <a:buNone/>
              <a:tabLst/>
              <a:defRPr/>
            </a:pPr>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r>
              <a:rPr lang="en-US" dirty="0" smtClean="0"/>
              <a:t>Explain disk</a:t>
            </a:r>
            <a:r>
              <a:rPr lang="en-US" baseline="0" dirty="0" smtClean="0"/>
              <a:t> caching defaults and how to modify it</a:t>
            </a:r>
          </a:p>
          <a:p>
            <a:endParaRPr lang="en-US" baseline="0" dirty="0" smtClean="0"/>
          </a:p>
          <a:p>
            <a:r>
              <a:rPr lang="en-US" b="1" baseline="0" dirty="0" smtClean="0"/>
              <a:t>Notes:</a:t>
            </a:r>
            <a:endParaRPr lang="en-US" dirty="0" smtClean="0"/>
          </a:p>
          <a:p>
            <a:r>
              <a:rPr lang="en-US" dirty="0" smtClean="0"/>
              <a:t>By </a:t>
            </a:r>
            <a:r>
              <a:rPr lang="en-US" dirty="0" smtClean="0"/>
              <a:t>default OS disks have read / write caching</a:t>
            </a:r>
            <a:r>
              <a:rPr lang="en-US" baseline="0" dirty="0" smtClean="0"/>
              <a:t> enabled and data disks have no caching. </a:t>
            </a:r>
          </a:p>
          <a:p>
            <a:endParaRPr lang="en-US" baseline="0" dirty="0" smtClean="0"/>
          </a:p>
          <a:p>
            <a:r>
              <a:rPr lang="en-US" baseline="0" dirty="0" smtClean="0"/>
              <a:t>You can use Set-</a:t>
            </a:r>
            <a:r>
              <a:rPr lang="en-US" baseline="0" dirty="0" err="1" smtClean="0"/>
              <a:t>AzureOSDisk</a:t>
            </a:r>
            <a:r>
              <a:rPr lang="en-US" baseline="0" dirty="0" smtClean="0"/>
              <a:t> or Set-</a:t>
            </a:r>
            <a:r>
              <a:rPr lang="en-US" baseline="0" dirty="0" err="1" smtClean="0"/>
              <a:t>AzureDataDisk</a:t>
            </a:r>
            <a:r>
              <a:rPr lang="en-US" baseline="0" dirty="0" smtClean="0"/>
              <a:t> to modify these settings at run time. Set-</a:t>
            </a:r>
            <a:r>
              <a:rPr lang="en-US" baseline="0" dirty="0" err="1" smtClean="0"/>
              <a:t>AzureOSDisk</a:t>
            </a:r>
            <a:r>
              <a:rPr lang="en-US" baseline="0" dirty="0" smtClean="0"/>
              <a:t> requires a reboot.</a:t>
            </a:r>
          </a:p>
          <a:p>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23</a:t>
            </a:fld>
            <a:endParaRPr lang="en-US"/>
          </a:p>
        </p:txBody>
      </p:sp>
    </p:spTree>
    <p:extLst>
      <p:ext uri="{BB962C8B-B14F-4D97-AF65-F5344CB8AC3E}">
        <p14:creationId xmlns:p14="http://schemas.microsoft.com/office/powerpoint/2010/main" val="15142760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218987" rtl="0" eaLnBrk="1" fontAlgn="auto" latinLnBrk="0" hangingPunct="1">
              <a:lnSpc>
                <a:spcPct val="100000"/>
              </a:lnSpc>
              <a:spcBef>
                <a:spcPts val="0"/>
              </a:spcBef>
              <a:spcAft>
                <a:spcPts val="0"/>
              </a:spcAft>
              <a:buClrTx/>
              <a:buSzTx/>
              <a:buFontTx/>
              <a:buNone/>
              <a:tabLst/>
              <a:defRPr/>
            </a:pPr>
            <a:r>
              <a:rPr lang="en-US" sz="1600" b="1" kern="1200" dirty="0" smtClean="0">
                <a:solidFill>
                  <a:schemeClr val="tx1"/>
                </a:solidFill>
                <a:effectLst/>
                <a:latin typeface="Segoe UI" pitchFamily="34" charset="0"/>
                <a:ea typeface="+mn-ea"/>
                <a:cs typeface="+mn-cs"/>
              </a:rPr>
              <a:t>Slide Objectives:</a:t>
            </a:r>
            <a:endParaRPr lang="en-US" sz="1600" b="0" kern="1200" dirty="0" smtClean="0">
              <a:solidFill>
                <a:schemeClr val="tx1"/>
              </a:solidFill>
              <a:effectLst/>
              <a:latin typeface="Segoe UI" pitchFamily="34" charset="0"/>
              <a:ea typeface="+mn-ea"/>
              <a:cs typeface="+mn-cs"/>
            </a:endParaRPr>
          </a:p>
          <a:p>
            <a:pPr marL="0" marR="0" indent="0" algn="l" defTabSz="1218987" rtl="0" eaLnBrk="1" fontAlgn="auto" latinLnBrk="0" hangingPunct="1">
              <a:lnSpc>
                <a:spcPct val="100000"/>
              </a:lnSpc>
              <a:spcBef>
                <a:spcPts val="0"/>
              </a:spcBef>
              <a:spcAft>
                <a:spcPts val="0"/>
              </a:spcAft>
              <a:buClrTx/>
              <a:buSzTx/>
              <a:buFontTx/>
              <a:buNone/>
              <a:tabLst/>
              <a:defRPr/>
            </a:pPr>
            <a:r>
              <a:rPr lang="en-US" sz="1600" b="0" kern="1200" dirty="0" smtClean="0">
                <a:solidFill>
                  <a:schemeClr val="tx1"/>
                </a:solidFill>
                <a:effectLst/>
                <a:latin typeface="Segoe UI" pitchFamily="34" charset="0"/>
                <a:ea typeface="+mn-ea"/>
                <a:cs typeface="+mn-cs"/>
              </a:rPr>
              <a:t>Demonstrate</a:t>
            </a:r>
            <a:r>
              <a:rPr lang="en-US" sz="1600" b="0" kern="1200" baseline="0" dirty="0" smtClean="0">
                <a:solidFill>
                  <a:schemeClr val="tx1"/>
                </a:solidFill>
                <a:effectLst/>
                <a:latin typeface="Segoe UI" pitchFamily="34" charset="0"/>
                <a:ea typeface="+mn-ea"/>
                <a:cs typeface="+mn-cs"/>
              </a:rPr>
              <a:t> how to configure network endpoints on a VM</a:t>
            </a:r>
          </a:p>
          <a:p>
            <a:pPr marL="0" marR="0" indent="0" algn="l" defTabSz="1218987"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24</a:t>
            </a:fld>
            <a:endParaRPr lang="en-US"/>
          </a:p>
        </p:txBody>
      </p:sp>
    </p:spTree>
    <p:extLst>
      <p:ext uri="{BB962C8B-B14F-4D97-AF65-F5344CB8AC3E}">
        <p14:creationId xmlns:p14="http://schemas.microsoft.com/office/powerpoint/2010/main" val="5289699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218987" rtl="0" eaLnBrk="1" fontAlgn="auto" latinLnBrk="0" hangingPunct="1">
              <a:lnSpc>
                <a:spcPct val="100000"/>
              </a:lnSpc>
              <a:spcBef>
                <a:spcPts val="0"/>
              </a:spcBef>
              <a:spcAft>
                <a:spcPts val="0"/>
              </a:spcAft>
              <a:buClrTx/>
              <a:buSzTx/>
              <a:buFontTx/>
              <a:buNone/>
              <a:tabLst/>
              <a:defRPr/>
            </a:pPr>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r>
              <a:rPr lang="en-US" dirty="0" smtClean="0"/>
              <a:t>Numerous </a:t>
            </a:r>
            <a:r>
              <a:rPr lang="en-US" dirty="0" smtClean="0"/>
              <a:t>examples that show how to filer output</a:t>
            </a:r>
            <a:r>
              <a:rPr lang="en-US" baseline="0" dirty="0" smtClean="0"/>
              <a:t> from the disk and image repository.</a:t>
            </a:r>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25</a:t>
            </a:fld>
            <a:endParaRPr lang="en-US"/>
          </a:p>
        </p:txBody>
      </p:sp>
    </p:spTree>
    <p:extLst>
      <p:ext uri="{BB962C8B-B14F-4D97-AF65-F5344CB8AC3E}">
        <p14:creationId xmlns:p14="http://schemas.microsoft.com/office/powerpoint/2010/main" val="36664774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218987" rtl="0" eaLnBrk="1" fontAlgn="auto" latinLnBrk="0" hangingPunct="1">
              <a:lnSpc>
                <a:spcPct val="100000"/>
              </a:lnSpc>
              <a:spcBef>
                <a:spcPts val="0"/>
              </a:spcBef>
              <a:spcAft>
                <a:spcPts val="0"/>
              </a:spcAft>
              <a:buClrTx/>
              <a:buSzTx/>
              <a:buFontTx/>
              <a:buNone/>
              <a:tabLst/>
              <a:defRPr/>
            </a:pPr>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r>
              <a:rPr lang="en-US" dirty="0" smtClean="0"/>
              <a:t>Show how you can iterate through</a:t>
            </a:r>
            <a:r>
              <a:rPr lang="en-US" baseline="0" dirty="0" smtClean="0"/>
              <a:t> a list of VMs (like all VMs that have a name starting with </a:t>
            </a:r>
            <a:r>
              <a:rPr lang="en-US" baseline="0" dirty="0" err="1" smtClean="0"/>
              <a:t>wfe</a:t>
            </a:r>
            <a:r>
              <a:rPr lang="en-US" baseline="0" dirty="0" smtClean="0"/>
              <a:t> and perform an update such as adding a new disk and removing an endpoint.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26</a:t>
            </a:fld>
            <a:endParaRPr lang="en-US"/>
          </a:p>
        </p:txBody>
      </p:sp>
    </p:spTree>
    <p:extLst>
      <p:ext uri="{BB962C8B-B14F-4D97-AF65-F5344CB8AC3E}">
        <p14:creationId xmlns:p14="http://schemas.microsoft.com/office/powerpoint/2010/main" val="9147148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218987" rtl="0" eaLnBrk="1" fontAlgn="auto" latinLnBrk="0" hangingPunct="1">
              <a:lnSpc>
                <a:spcPct val="100000"/>
              </a:lnSpc>
              <a:spcBef>
                <a:spcPts val="0"/>
              </a:spcBef>
              <a:spcAft>
                <a:spcPts val="0"/>
              </a:spcAft>
              <a:buClrTx/>
              <a:buSzTx/>
              <a:buFontTx/>
              <a:buNone/>
              <a:tabLst/>
              <a:defRPr/>
            </a:pPr>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r>
              <a:rPr lang="en-US" dirty="0" smtClean="0"/>
              <a:t>Show how to capture a VM</a:t>
            </a:r>
          </a:p>
          <a:p>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27</a:t>
            </a:fld>
            <a:endParaRPr lang="en-US"/>
          </a:p>
        </p:txBody>
      </p:sp>
    </p:spTree>
    <p:extLst>
      <p:ext uri="{BB962C8B-B14F-4D97-AF65-F5344CB8AC3E}">
        <p14:creationId xmlns:p14="http://schemas.microsoft.com/office/powerpoint/2010/main" val="364198359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218987" rtl="0" eaLnBrk="1" fontAlgn="auto" latinLnBrk="0" hangingPunct="1">
              <a:lnSpc>
                <a:spcPct val="100000"/>
              </a:lnSpc>
              <a:spcBef>
                <a:spcPts val="0"/>
              </a:spcBef>
              <a:spcAft>
                <a:spcPts val="0"/>
              </a:spcAft>
              <a:buClrTx/>
              <a:buSzTx/>
              <a:buFontTx/>
              <a:buNone/>
              <a:tabLst/>
              <a:defRPr/>
            </a:pPr>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r>
              <a:rPr lang="en-US" dirty="0" smtClean="0"/>
              <a:t>Operations allowed from PowerShell for</a:t>
            </a:r>
            <a:r>
              <a:rPr lang="en-US" baseline="0" dirty="0" smtClean="0"/>
              <a:t> updating an modifying VNET Settings.</a:t>
            </a:r>
            <a:endParaRPr lang="en-US" dirty="0" smtClean="0"/>
          </a:p>
          <a:p>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28</a:t>
            </a:fld>
            <a:endParaRPr lang="en-US"/>
          </a:p>
        </p:txBody>
      </p:sp>
    </p:spTree>
    <p:extLst>
      <p:ext uri="{BB962C8B-B14F-4D97-AF65-F5344CB8AC3E}">
        <p14:creationId xmlns:p14="http://schemas.microsoft.com/office/powerpoint/2010/main" val="19922837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218987" rtl="0" eaLnBrk="1" fontAlgn="auto" latinLnBrk="0" hangingPunct="1">
              <a:lnSpc>
                <a:spcPct val="100000"/>
              </a:lnSpc>
              <a:spcBef>
                <a:spcPts val="0"/>
              </a:spcBef>
              <a:spcAft>
                <a:spcPts val="0"/>
              </a:spcAft>
              <a:buClrTx/>
              <a:buSzTx/>
              <a:buFontTx/>
              <a:buNone/>
              <a:tabLst/>
              <a:defRPr/>
            </a:pPr>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r>
              <a:rPr lang="en-US" dirty="0" smtClean="0"/>
              <a:t>Summarize</a:t>
            </a:r>
            <a:r>
              <a:rPr lang="en-US" baseline="0" dirty="0" smtClean="0"/>
              <a:t> presentation</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29</a:t>
            </a:fld>
            <a:endParaRPr lang="en-US"/>
          </a:p>
        </p:txBody>
      </p:sp>
    </p:spTree>
    <p:extLst>
      <p:ext uri="{BB962C8B-B14F-4D97-AF65-F5344CB8AC3E}">
        <p14:creationId xmlns:p14="http://schemas.microsoft.com/office/powerpoint/2010/main" val="318338022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30</a:t>
            </a:fld>
            <a:endParaRPr lang="en-US"/>
          </a:p>
        </p:txBody>
      </p:sp>
    </p:spTree>
    <p:extLst>
      <p:ext uri="{BB962C8B-B14F-4D97-AF65-F5344CB8AC3E}">
        <p14:creationId xmlns:p14="http://schemas.microsoft.com/office/powerpoint/2010/main" val="5851499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218987" rtl="0" eaLnBrk="1" fontAlgn="auto" latinLnBrk="0" hangingPunct="1">
              <a:lnSpc>
                <a:spcPct val="100000"/>
              </a:lnSpc>
              <a:spcBef>
                <a:spcPts val="0"/>
              </a:spcBef>
              <a:spcAft>
                <a:spcPts val="0"/>
              </a:spcAft>
              <a:buClrTx/>
              <a:buSzTx/>
              <a:buFontTx/>
              <a:buNone/>
              <a:tabLst/>
              <a:defRPr/>
            </a:pPr>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r>
              <a:rPr lang="en-US" dirty="0" smtClean="0"/>
              <a:t>Use</a:t>
            </a:r>
            <a:r>
              <a:rPr lang="en-US" baseline="0" dirty="0" smtClean="0"/>
              <a:t> </a:t>
            </a:r>
            <a:r>
              <a:rPr lang="en-US" baseline="0" dirty="0" smtClean="0"/>
              <a:t>this method if you want to specify a certificate that you have created on your own.</a:t>
            </a:r>
          </a:p>
          <a:p>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5</a:t>
            </a:fld>
            <a:endParaRPr lang="en-US"/>
          </a:p>
        </p:txBody>
      </p:sp>
    </p:spTree>
    <p:extLst>
      <p:ext uri="{BB962C8B-B14F-4D97-AF65-F5344CB8AC3E}">
        <p14:creationId xmlns:p14="http://schemas.microsoft.com/office/powerpoint/2010/main" val="29130473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218987" rtl="0" eaLnBrk="1" fontAlgn="auto" latinLnBrk="0" hangingPunct="1">
              <a:lnSpc>
                <a:spcPct val="100000"/>
              </a:lnSpc>
              <a:spcBef>
                <a:spcPts val="0"/>
              </a:spcBef>
              <a:spcAft>
                <a:spcPts val="0"/>
              </a:spcAft>
              <a:buClrTx/>
              <a:buSzTx/>
              <a:buFontTx/>
              <a:buNone/>
              <a:tabLst/>
              <a:defRPr/>
            </a:pPr>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r>
              <a:rPr lang="en-US" dirty="0" smtClean="0"/>
              <a:t>Explain</a:t>
            </a:r>
            <a:r>
              <a:rPr lang="en-US" baseline="0" dirty="0" smtClean="0"/>
              <a:t> where subscription settings are persisted</a:t>
            </a:r>
          </a:p>
          <a:p>
            <a:endParaRPr lang="en-US" baseline="0" dirty="0" smtClean="0"/>
          </a:p>
          <a:p>
            <a:pPr marL="0" marR="0" indent="0" algn="l" defTabSz="1218987" rtl="0" eaLnBrk="1" fontAlgn="auto" latinLnBrk="0" hangingPunct="1">
              <a:lnSpc>
                <a:spcPct val="100000"/>
              </a:lnSpc>
              <a:spcBef>
                <a:spcPts val="0"/>
              </a:spcBef>
              <a:spcAft>
                <a:spcPts val="0"/>
              </a:spcAft>
              <a:buClrTx/>
              <a:buSzTx/>
              <a:buFontTx/>
              <a:buNone/>
              <a:tabLst/>
              <a:defRPr/>
            </a:pPr>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r>
              <a:rPr lang="en-US" dirty="0" smtClean="0"/>
              <a:t>The </a:t>
            </a:r>
            <a:r>
              <a:rPr lang="en-US" dirty="0" smtClean="0"/>
              <a:t>subscription XML file supports multiple subscriptions. You can use a</a:t>
            </a:r>
            <a:r>
              <a:rPr lang="en-US" baseline="0" dirty="0" smtClean="0"/>
              <a:t> single PowerShell session to administer VMs and services across all of your configured subscriptions.</a:t>
            </a:r>
          </a:p>
          <a:p>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6</a:t>
            </a:fld>
            <a:endParaRPr lang="en-US"/>
          </a:p>
        </p:txBody>
      </p:sp>
    </p:spTree>
    <p:extLst>
      <p:ext uri="{BB962C8B-B14F-4D97-AF65-F5344CB8AC3E}">
        <p14:creationId xmlns:p14="http://schemas.microsoft.com/office/powerpoint/2010/main" val="28862641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218987" rtl="0" eaLnBrk="1" fontAlgn="auto" latinLnBrk="0" hangingPunct="1">
              <a:lnSpc>
                <a:spcPct val="100000"/>
              </a:lnSpc>
              <a:spcBef>
                <a:spcPts val="0"/>
              </a:spcBef>
              <a:spcAft>
                <a:spcPts val="0"/>
              </a:spcAft>
              <a:buClrTx/>
              <a:buSzTx/>
              <a:buFontTx/>
              <a:buNone/>
              <a:tabLst/>
              <a:defRPr/>
            </a:pPr>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r>
              <a:rPr lang="en-US" dirty="0" smtClean="0"/>
              <a:t>Explain how to switch</a:t>
            </a:r>
            <a:r>
              <a:rPr lang="en-US" baseline="0" dirty="0" smtClean="0"/>
              <a:t> contexts when scripting against multiple subscriptions</a:t>
            </a:r>
          </a:p>
          <a:p>
            <a:endParaRPr lang="en-US" dirty="0"/>
          </a:p>
          <a:p>
            <a:r>
              <a:rPr lang="en-US" b="1" dirty="0" smtClean="0"/>
              <a:t>Notes:</a:t>
            </a:r>
          </a:p>
          <a:p>
            <a:r>
              <a:rPr lang="en-US" b="0" dirty="0" smtClean="0"/>
              <a:t>Get-</a:t>
            </a:r>
            <a:r>
              <a:rPr lang="en-US" b="0" dirty="0" err="1" smtClean="0"/>
              <a:t>AzureSubscription</a:t>
            </a:r>
            <a:r>
              <a:rPr lang="en-US" b="0" dirty="0" smtClean="0"/>
              <a:t> returns all configured</a:t>
            </a:r>
            <a:r>
              <a:rPr lang="en-US" b="0" baseline="0" dirty="0" smtClean="0"/>
              <a:t> subscriptions and Select-</a:t>
            </a:r>
            <a:r>
              <a:rPr lang="en-US" b="0" baseline="0" dirty="0" err="1" smtClean="0"/>
              <a:t>AzureSubscription</a:t>
            </a:r>
            <a:r>
              <a:rPr lang="en-US" b="0" baseline="0" dirty="0" smtClean="0"/>
              <a:t> sets the current subscription</a:t>
            </a:r>
            <a:endParaRPr lang="en-US" b="0" dirty="0" smtClean="0"/>
          </a:p>
        </p:txBody>
      </p:sp>
      <p:sp>
        <p:nvSpPr>
          <p:cNvPr id="4" name="Slide Number Placeholder 3"/>
          <p:cNvSpPr>
            <a:spLocks noGrp="1"/>
          </p:cNvSpPr>
          <p:nvPr>
            <p:ph type="sldNum" sz="quarter" idx="10"/>
          </p:nvPr>
        </p:nvSpPr>
        <p:spPr/>
        <p:txBody>
          <a:bodyPr/>
          <a:lstStyle/>
          <a:p>
            <a:fld id="{0110E035-3DF4-4A15-9272-486F21423BC9}" type="slidenum">
              <a:rPr lang="en-US" smtClean="0"/>
              <a:t>7</a:t>
            </a:fld>
            <a:endParaRPr lang="en-US"/>
          </a:p>
        </p:txBody>
      </p:sp>
    </p:spTree>
    <p:extLst>
      <p:ext uri="{BB962C8B-B14F-4D97-AF65-F5344CB8AC3E}">
        <p14:creationId xmlns:p14="http://schemas.microsoft.com/office/powerpoint/2010/main" val="9223415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218987" rtl="0" eaLnBrk="1" fontAlgn="auto" latinLnBrk="0" hangingPunct="1">
              <a:lnSpc>
                <a:spcPct val="100000"/>
              </a:lnSpc>
              <a:spcBef>
                <a:spcPts val="0"/>
              </a:spcBef>
              <a:spcAft>
                <a:spcPts val="0"/>
              </a:spcAft>
              <a:buClrTx/>
              <a:buSzTx/>
              <a:buFontTx/>
              <a:buNone/>
              <a:tabLst/>
              <a:defRPr/>
            </a:pPr>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r>
              <a:rPr lang="en-US" dirty="0" smtClean="0"/>
              <a:t>Explain how to set the current</a:t>
            </a:r>
            <a:r>
              <a:rPr lang="en-US" baseline="0" dirty="0" smtClean="0"/>
              <a:t> storage account that the </a:t>
            </a:r>
            <a:r>
              <a:rPr lang="en-US" baseline="0" dirty="0" err="1" smtClean="0"/>
              <a:t>cmdlets</a:t>
            </a:r>
            <a:r>
              <a:rPr lang="en-US" baseline="0" dirty="0" smtClean="0"/>
              <a:t> will use.</a:t>
            </a:r>
          </a:p>
          <a:p>
            <a:endParaRPr lang="en-US" dirty="0" smtClean="0"/>
          </a:p>
          <a:p>
            <a:r>
              <a:rPr lang="en-US" b="1" dirty="0" smtClean="0"/>
              <a:t>Notes:</a:t>
            </a:r>
          </a:p>
          <a:p>
            <a:r>
              <a:rPr lang="en-US" dirty="0" smtClean="0"/>
              <a:t>Certain</a:t>
            </a:r>
            <a:r>
              <a:rPr lang="en-US" baseline="0" dirty="0" smtClean="0"/>
              <a:t> </a:t>
            </a:r>
            <a:r>
              <a:rPr lang="en-US" baseline="0" dirty="0" err="1" smtClean="0"/>
              <a:t>cmdlets</a:t>
            </a:r>
            <a:r>
              <a:rPr lang="en-US" baseline="0" dirty="0" smtClean="0"/>
              <a:t> like New-</a:t>
            </a:r>
            <a:r>
              <a:rPr lang="en-US" baseline="0" dirty="0" err="1" smtClean="0"/>
              <a:t>AzureVM</a:t>
            </a:r>
            <a:r>
              <a:rPr lang="en-US" baseline="0" dirty="0" smtClean="0"/>
              <a:t> or New-</a:t>
            </a:r>
            <a:r>
              <a:rPr lang="en-US" baseline="0" dirty="0" err="1" smtClean="0"/>
              <a:t>AzureQuickVM</a:t>
            </a:r>
            <a:r>
              <a:rPr lang="en-US" baseline="0" dirty="0" smtClean="0"/>
              <a:t> require the user to specify the storage account to use. Since each subscription can contain multiple storage accounts the property name to set is </a:t>
            </a:r>
            <a:r>
              <a:rPr lang="en-US" baseline="0" dirty="0" err="1" smtClean="0"/>
              <a:t>CurrentStorageAccount</a:t>
            </a:r>
            <a:r>
              <a:rPr lang="en-US" baseline="0" dirty="0" smtClean="0"/>
              <a:t>. This allows you to easily change the storage account for the next operation.</a:t>
            </a:r>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8</a:t>
            </a:fld>
            <a:endParaRPr lang="en-US"/>
          </a:p>
        </p:txBody>
      </p:sp>
    </p:spTree>
    <p:extLst>
      <p:ext uri="{BB962C8B-B14F-4D97-AF65-F5344CB8AC3E}">
        <p14:creationId xmlns:p14="http://schemas.microsoft.com/office/powerpoint/2010/main" val="42878665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218987" rtl="0" eaLnBrk="1" fontAlgn="auto" latinLnBrk="0" hangingPunct="1">
              <a:lnSpc>
                <a:spcPct val="100000"/>
              </a:lnSpc>
              <a:spcBef>
                <a:spcPts val="0"/>
              </a:spcBef>
              <a:spcAft>
                <a:spcPts val="0"/>
              </a:spcAft>
              <a:buClrTx/>
              <a:buSzTx/>
              <a:buFontTx/>
              <a:buNone/>
              <a:tabLst/>
              <a:defRPr/>
            </a:pPr>
            <a:r>
              <a:rPr lang="en-US" sz="1600" b="1" kern="1200" dirty="0" smtClean="0">
                <a:solidFill>
                  <a:schemeClr val="tx1"/>
                </a:solidFill>
                <a:effectLst/>
                <a:latin typeface="Segoe UI" pitchFamily="34" charset="0"/>
                <a:ea typeface="+mn-ea"/>
                <a:cs typeface="+mn-cs"/>
              </a:rPr>
              <a:t>Slide Objectives:</a:t>
            </a:r>
          </a:p>
          <a:p>
            <a:pPr marL="0" marR="0" indent="0" algn="l" defTabSz="1218987" rtl="0" eaLnBrk="1" fontAlgn="auto" latinLnBrk="0" hangingPunct="1">
              <a:lnSpc>
                <a:spcPct val="100000"/>
              </a:lnSpc>
              <a:spcBef>
                <a:spcPts val="0"/>
              </a:spcBef>
              <a:spcAft>
                <a:spcPts val="0"/>
              </a:spcAft>
              <a:buClrTx/>
              <a:buSzTx/>
              <a:buFontTx/>
              <a:buNone/>
              <a:tabLst/>
              <a:defRPr/>
            </a:pPr>
            <a:r>
              <a:rPr lang="en-US" sz="1600" b="0" kern="1200" dirty="0" smtClean="0">
                <a:solidFill>
                  <a:schemeClr val="tx1"/>
                </a:solidFill>
                <a:effectLst/>
                <a:latin typeface="Segoe UI" pitchFamily="34" charset="0"/>
                <a:ea typeface="+mn-ea"/>
                <a:cs typeface="+mn-cs"/>
              </a:rPr>
              <a:t>To</a:t>
            </a:r>
            <a:r>
              <a:rPr lang="en-US" sz="1600" b="0" kern="1200" baseline="0" dirty="0" smtClean="0">
                <a:solidFill>
                  <a:schemeClr val="tx1"/>
                </a:solidFill>
                <a:effectLst/>
                <a:latin typeface="Segoe UI" pitchFamily="34" charset="0"/>
                <a:ea typeface="+mn-ea"/>
                <a:cs typeface="+mn-cs"/>
              </a:rPr>
              <a:t> create a VM you either need to start with an Image or Disk and specify the location where to place the VM.</a:t>
            </a:r>
          </a:p>
          <a:p>
            <a:pPr marL="0" marR="0" indent="0" algn="l" defTabSz="1218987" rtl="0" eaLnBrk="1" fontAlgn="auto" latinLnBrk="0" hangingPunct="1">
              <a:lnSpc>
                <a:spcPct val="100000"/>
              </a:lnSpc>
              <a:spcBef>
                <a:spcPts val="0"/>
              </a:spcBef>
              <a:spcAft>
                <a:spcPts val="0"/>
              </a:spcAft>
              <a:buClrTx/>
              <a:buSzTx/>
              <a:buFontTx/>
              <a:buNone/>
              <a:tabLst/>
              <a:defRPr/>
            </a:pPr>
            <a:endParaRPr lang="en-US" sz="1600" b="0" kern="1200" baseline="0" dirty="0" smtClean="0">
              <a:solidFill>
                <a:schemeClr val="tx1"/>
              </a:solidFill>
              <a:effectLst/>
              <a:latin typeface="Segoe UI" pitchFamily="34" charset="0"/>
              <a:ea typeface="+mn-ea"/>
              <a:cs typeface="+mn-cs"/>
            </a:endParaRPr>
          </a:p>
          <a:p>
            <a:pPr marL="0" marR="0" indent="0" algn="l" defTabSz="1218987" rtl="0" eaLnBrk="1" fontAlgn="auto" latinLnBrk="0" hangingPunct="1">
              <a:lnSpc>
                <a:spcPct val="100000"/>
              </a:lnSpc>
              <a:spcBef>
                <a:spcPts val="0"/>
              </a:spcBef>
              <a:spcAft>
                <a:spcPts val="0"/>
              </a:spcAft>
              <a:buClrTx/>
              <a:buSzTx/>
              <a:buFontTx/>
              <a:buNone/>
              <a:tabLst/>
              <a:defRPr/>
            </a:pPr>
            <a:endParaRPr lang="en-US" sz="1600" b="0" kern="1200" dirty="0" smtClean="0">
              <a:solidFill>
                <a:schemeClr val="tx1"/>
              </a:solidFill>
              <a:effectLst/>
              <a:latin typeface="Segoe UI" pitchFamily="34" charset="0"/>
              <a:ea typeface="+mn-ea"/>
              <a:cs typeface="+mn-cs"/>
            </a:endParaRPr>
          </a:p>
        </p:txBody>
      </p:sp>
      <p:sp>
        <p:nvSpPr>
          <p:cNvPr id="4" name="Slide Number Placeholder 3"/>
          <p:cNvSpPr>
            <a:spLocks noGrp="1"/>
          </p:cNvSpPr>
          <p:nvPr>
            <p:ph type="sldNum" sz="quarter" idx="10"/>
          </p:nvPr>
        </p:nvSpPr>
        <p:spPr/>
        <p:txBody>
          <a:bodyPr/>
          <a:lstStyle/>
          <a:p>
            <a:fld id="{0110E035-3DF4-4A15-9272-486F21423BC9}" type="slidenum">
              <a:rPr lang="en-US" smtClean="0"/>
              <a:t>9</a:t>
            </a:fld>
            <a:endParaRPr lang="en-US"/>
          </a:p>
        </p:txBody>
      </p:sp>
    </p:spTree>
    <p:extLst>
      <p:ext uri="{BB962C8B-B14F-4D97-AF65-F5344CB8AC3E}">
        <p14:creationId xmlns:p14="http://schemas.microsoft.com/office/powerpoint/2010/main" val="38996472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218987"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10</a:t>
            </a:fld>
            <a:endParaRPr lang="en-US"/>
          </a:p>
        </p:txBody>
      </p:sp>
    </p:spTree>
    <p:extLst>
      <p:ext uri="{BB962C8B-B14F-4D97-AF65-F5344CB8AC3E}">
        <p14:creationId xmlns:p14="http://schemas.microsoft.com/office/powerpoint/2010/main" val="32400751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218987" rtl="0" eaLnBrk="1" fontAlgn="auto" latinLnBrk="0" hangingPunct="1">
              <a:lnSpc>
                <a:spcPct val="100000"/>
              </a:lnSpc>
              <a:spcBef>
                <a:spcPts val="0"/>
              </a:spcBef>
              <a:spcAft>
                <a:spcPts val="0"/>
              </a:spcAft>
              <a:buClrTx/>
              <a:buSzTx/>
              <a:buFontTx/>
              <a:buNone/>
              <a:tabLst/>
              <a:defRPr/>
            </a:pPr>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r>
              <a:rPr lang="en-US" dirty="0" smtClean="0"/>
              <a:t>Show three </a:t>
            </a:r>
            <a:r>
              <a:rPr lang="en-US" dirty="0" smtClean="0"/>
              <a:t>examples that show a key component of using the </a:t>
            </a:r>
            <a:r>
              <a:rPr lang="en-US" dirty="0" err="1" smtClean="0"/>
              <a:t>cmdlets</a:t>
            </a:r>
            <a:r>
              <a:rPr lang="en-US" dirty="0" smtClean="0"/>
              <a:t>.</a:t>
            </a:r>
          </a:p>
          <a:p>
            <a:endParaRPr lang="en-US" dirty="0" smtClean="0"/>
          </a:p>
          <a:p>
            <a:r>
              <a:rPr lang="en-US" b="1" dirty="0" smtClean="0"/>
              <a:t>Notes:</a:t>
            </a:r>
            <a:r>
              <a:rPr lang="en-US" dirty="0" smtClean="0"/>
              <a:t/>
            </a:r>
            <a:br>
              <a:rPr lang="en-US" dirty="0" smtClean="0"/>
            </a:br>
            <a:r>
              <a:rPr lang="en-US" dirty="0" smtClean="0"/>
              <a:t>When you specify -Location or</a:t>
            </a:r>
            <a:r>
              <a:rPr lang="en-US" baseline="0" dirty="0" smtClean="0"/>
              <a:t> -</a:t>
            </a:r>
            <a:r>
              <a:rPr lang="en-US" baseline="0" dirty="0" err="1" smtClean="0"/>
              <a:t>AffinityGroup</a:t>
            </a:r>
            <a:r>
              <a:rPr lang="en-US" baseline="0" dirty="0" smtClean="0"/>
              <a:t> </a:t>
            </a:r>
            <a:r>
              <a:rPr lang="en-US" dirty="0" smtClean="0"/>
              <a:t>the </a:t>
            </a:r>
            <a:r>
              <a:rPr lang="en-US" dirty="0" err="1" smtClean="0"/>
              <a:t>cmdlets</a:t>
            </a:r>
            <a:r>
              <a:rPr lang="en-US" dirty="0" smtClean="0"/>
              <a:t> will attempt</a:t>
            </a:r>
            <a:r>
              <a:rPr lang="en-US" baseline="0" dirty="0" smtClean="0"/>
              <a:t> to create a new cloud service to deploy the VM to. </a:t>
            </a:r>
          </a:p>
          <a:p>
            <a:r>
              <a:rPr lang="en-US" baseline="0" dirty="0" smtClean="0"/>
              <a:t>If you do not specify either the </a:t>
            </a:r>
            <a:r>
              <a:rPr lang="en-US" baseline="0" dirty="0" err="1" smtClean="0"/>
              <a:t>cmdlets</a:t>
            </a:r>
            <a:r>
              <a:rPr lang="en-US" baseline="0" dirty="0" smtClean="0"/>
              <a:t> assume the cloud service exists in the current subscription.</a:t>
            </a:r>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11</a:t>
            </a:fld>
            <a:endParaRPr lang="en-US"/>
          </a:p>
        </p:txBody>
      </p:sp>
    </p:spTree>
    <p:extLst>
      <p:ext uri="{BB962C8B-B14F-4D97-AF65-F5344CB8AC3E}">
        <p14:creationId xmlns:p14="http://schemas.microsoft.com/office/powerpoint/2010/main" val="28229480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g"/><Relationship Id="rId1" Type="http://schemas.openxmlformats.org/officeDocument/2006/relationships/slideMaster" Target="../slideMasters/slideMaster1.xml"/><Relationship Id="rId4" Type="http://schemas.microsoft.com/office/2007/relationships/hdphoto" Target="../media/hdphoto4.wdp"/></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3.png"/><Relationship Id="rId4" Type="http://schemas.microsoft.com/office/2007/relationships/hdphoto" Target="../media/hdphoto5.wdp"/></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microsoft.com/office/2007/relationships/hdphoto" Target="../media/hdphoto2.wdp"/></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3.emf"/><Relationship Id="rId7"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Master" Target="../slideMasters/slideMaster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3.xml"/><Relationship Id="rId4" Type="http://schemas.microsoft.com/office/2007/relationships/hdphoto" Target="../media/hdphoto2.wdp"/></Relationships>
</file>

<file path=ppt/slideLayouts/_rels/slideLayout2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g"/><Relationship Id="rId1" Type="http://schemas.openxmlformats.org/officeDocument/2006/relationships/slideMaster" Target="../slideMasters/slideMaster3.xml"/><Relationship Id="rId4" Type="http://schemas.microsoft.com/office/2007/relationships/hdphoto" Target="../media/hdphoto6.wdp"/></Relationships>
</file>

<file path=ppt/slideLayouts/_rels/slideLayout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g"/><Relationship Id="rId1" Type="http://schemas.openxmlformats.org/officeDocument/2006/relationships/slideMaster" Target="../slideMasters/slideMaster3.xml"/><Relationship Id="rId6" Type="http://schemas.microsoft.com/office/2007/relationships/hdphoto" Target="../media/hdphoto1.wdp"/><Relationship Id="rId5" Type="http://schemas.openxmlformats.org/officeDocument/2006/relationships/image" Target="../media/image3.png"/><Relationship Id="rId4" Type="http://schemas.microsoft.com/office/2007/relationships/hdphoto" Target="../media/hdphoto5.wdp"/></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3.wdp"/><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14" y="2234115"/>
            <a:ext cx="8373521" cy="1359196"/>
          </a:xfrm>
        </p:spPr>
        <p:txBody>
          <a:bodyPr anchor="ctr" anchorCtr="0">
            <a:noAutofit/>
          </a:bodyPr>
          <a:lstStyle>
            <a:lvl1pPr>
              <a:lnSpc>
                <a:spcPct val="90000"/>
              </a:lnSpc>
              <a:defRPr sz="67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15" y="4612342"/>
            <a:ext cx="5454333" cy="1144929"/>
          </a:xfrm>
        </p:spPr>
        <p:txBody>
          <a:bodyPr/>
          <a:lstStyle>
            <a:lvl1pPr marL="0" indent="0">
              <a:buFont typeface="Arial" pitchFamily="34" charset="0"/>
              <a:buNone/>
              <a:defRPr sz="2400">
                <a:solidFill>
                  <a:schemeClr val="bg1">
                    <a:alpha val="98000"/>
                  </a:schemeClr>
                </a:solidFill>
                <a:latin typeface="+mj-lt"/>
              </a:defRPr>
            </a:lvl1pPr>
            <a:lvl2pPr marL="460355" indent="0">
              <a:buFont typeface="Arial" pitchFamily="34" charset="0"/>
              <a:buNone/>
              <a:defRPr/>
            </a:lvl2pPr>
            <a:lvl3pPr marL="855628" indent="0">
              <a:buFont typeface="Arial" pitchFamily="34" charset="0"/>
              <a:buNone/>
              <a:defRPr/>
            </a:lvl3pPr>
            <a:lvl4pPr marL="1258836" indent="0">
              <a:buFont typeface="Arial" pitchFamily="34" charset="0"/>
              <a:buNone/>
              <a:defRPr/>
            </a:lvl4pPr>
            <a:lvl5pPr marL="1604896"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13" name="Picture 12"/>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0"/>
            <a:ext cx="2497827" cy="290339"/>
          </a:xfrm>
          <a:prstGeom prst="rect">
            <a:avLst/>
          </a:prstGeom>
        </p:spPr>
      </p:pic>
    </p:spTree>
    <p:extLst>
      <p:ext uri="{BB962C8B-B14F-4D97-AF65-F5344CB8AC3E}">
        <p14:creationId xmlns:p14="http://schemas.microsoft.com/office/powerpoint/2010/main" val="514422698"/>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1"/>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3"/>
            <a:ext cx="4205289" cy="461665"/>
          </a:xfrm>
        </p:spPr>
        <p:txBody>
          <a:bodyPr>
            <a:noAutofit/>
          </a:bodyPr>
          <a:lstStyle>
            <a:lvl1pPr marL="0" indent="0" algn="l" defTabSz="914325"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6" y="4160520"/>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p:nvSpPr>
        <p:spPr bwMode="auto">
          <a:xfrm>
            <a:off x="8291954" y="2008093"/>
            <a:ext cx="2269077" cy="2169611"/>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endParaRPr lang="en-US"/>
          </a:p>
        </p:txBody>
      </p:sp>
    </p:spTree>
    <p:extLst>
      <p:ext uri="{BB962C8B-B14F-4D97-AF65-F5344CB8AC3E}">
        <p14:creationId xmlns:p14="http://schemas.microsoft.com/office/powerpoint/2010/main" val="694048539"/>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1"/>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3"/>
            <a:ext cx="4205289" cy="461665"/>
          </a:xfrm>
        </p:spPr>
        <p:txBody>
          <a:bodyPr>
            <a:noAutofit/>
          </a:bodyPr>
          <a:lstStyle>
            <a:lvl1pPr marL="0" indent="0" algn="l" defTabSz="914325"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6" y="4160520"/>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p:nvGrpSpPr>
        <p:grpSpPr bwMode="black">
          <a:xfrm>
            <a:off x="7904572" y="2242931"/>
            <a:ext cx="3176914" cy="1934623"/>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grpSp>
    </p:spTree>
    <p:extLst>
      <p:ext uri="{BB962C8B-B14F-4D97-AF65-F5344CB8AC3E}">
        <p14:creationId xmlns:p14="http://schemas.microsoft.com/office/powerpoint/2010/main" val="3525683714"/>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1"/>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3"/>
            <a:ext cx="4205289" cy="461665"/>
          </a:xfrm>
        </p:spPr>
        <p:txBody>
          <a:bodyPr>
            <a:noAutofit/>
          </a:bodyPr>
          <a:lstStyle>
            <a:lvl1pPr marL="0" indent="0" algn="l" defTabSz="914325"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6" y="4160520"/>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p:nvSpPr>
        <p:spPr bwMode="black">
          <a:xfrm>
            <a:off x="7923610" y="1932604"/>
            <a:ext cx="3013332" cy="2314243"/>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302" tIns="41151" rIns="82302" bIns="41151"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2393864327"/>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1"/>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3"/>
            <a:ext cx="4205289" cy="461665"/>
          </a:xfrm>
        </p:spPr>
        <p:txBody>
          <a:bodyPr>
            <a:noAutofit/>
          </a:bodyPr>
          <a:lstStyle>
            <a:lvl1pPr marL="0" indent="0" algn="l" defTabSz="914325"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6" y="4160520"/>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p:nvGrpSpPr>
        <p:grpSpPr>
          <a:xfrm>
            <a:off x="8882759" y="1905000"/>
            <a:ext cx="1277597"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680458582"/>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1905001"/>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800"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49"/>
            <a:ext cx="2506560" cy="291353"/>
          </a:xfrm>
          <a:prstGeom prst="rect">
            <a:avLst/>
          </a:prstGeom>
        </p:spPr>
      </p:pic>
    </p:spTree>
    <p:extLst>
      <p:ext uri="{BB962C8B-B14F-4D97-AF65-F5344CB8AC3E}">
        <p14:creationId xmlns:p14="http://schemas.microsoft.com/office/powerpoint/2010/main" val="3573048368"/>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black">
          <a:xfrm>
            <a:off x="4321175" y="3140275"/>
            <a:ext cx="3546476" cy="577452"/>
          </a:xfrm>
          <a:prstGeom prst="rect">
            <a:avLst/>
          </a:prstGeom>
          <a:noFill/>
          <a:ln>
            <a:noFill/>
          </a:ln>
        </p:spPr>
      </p:pic>
      <p:sp>
        <p:nvSpPr>
          <p:cNvPr id="3" name="Text Box 3"/>
          <p:cNvSpPr txBox="1">
            <a:spLocks noChangeArrowheads="1"/>
          </p:cNvSpPr>
          <p:nvPr/>
        </p:nvSpPr>
        <p:spPr bwMode="blackWhite">
          <a:xfrm>
            <a:off x="507868" y="6083574"/>
            <a:ext cx="11173090" cy="415484"/>
          </a:xfrm>
          <a:prstGeom prst="rect">
            <a:avLst/>
          </a:prstGeom>
          <a:noFill/>
          <a:ln w="12700">
            <a:noFill/>
            <a:miter lim="800000"/>
            <a:headEnd type="none" w="sm" len="sm"/>
            <a:tailEnd type="none" w="sm" len="sm"/>
          </a:ln>
          <a:effectLst/>
        </p:spPr>
        <p:txBody>
          <a:bodyPr vert="horz" wrap="square" lIns="91421" tIns="45711" rIns="91421" bIns="45711" numCol="1" anchor="t" anchorCtr="0" compatLnSpc="1">
            <a:prstTxWarp prst="textNoShape">
              <a:avLst/>
            </a:prstTxWarp>
            <a:spAutoFit/>
          </a:bodyPr>
          <a:lstStyle/>
          <a:p>
            <a:pPr algn="ctr" defTabSz="914061" eaLnBrk="0" hangingPunct="0"/>
            <a:r>
              <a:rPr lang="en-US" sz="700" dirty="0">
                <a:solidFill>
                  <a:schemeClr val="bg1">
                    <a:alpha val="99000"/>
                  </a:schemeClr>
                </a:solidFill>
                <a:latin typeface="Segoe UI" pitchFamily="34" charset="0"/>
                <a:cs typeface="Arial" charset="0"/>
              </a:rPr>
              <a:t>© </a:t>
            </a:r>
            <a:r>
              <a:rPr lang="en-US" sz="700" dirty="0" smtClean="0">
                <a:solidFill>
                  <a:schemeClr val="bg1">
                    <a:alpha val="99000"/>
                  </a:schemeClr>
                </a:solidFill>
                <a:latin typeface="Segoe UI" pitchFamily="34" charset="0"/>
                <a:cs typeface="Arial" charset="0"/>
              </a:rPr>
              <a:t>2012 Microsoft </a:t>
            </a:r>
            <a:r>
              <a:rPr lang="en-US" sz="700" dirty="0">
                <a:solidFill>
                  <a:schemeClr val="bg1">
                    <a:alpha val="99000"/>
                  </a:schemeClr>
                </a:soli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61" eaLnBrk="0" hangingPunct="0"/>
            <a:r>
              <a:rPr lang="en-US" sz="700" dirty="0">
                <a:solidFill>
                  <a:schemeClr val="bg1">
                    <a:alpha val="99000"/>
                  </a:schemeClr>
                </a:soli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solidFill>
                  <a:schemeClr val="bg1">
                    <a:alpha val="99000"/>
                  </a:schemeClr>
                </a:solidFill>
                <a:latin typeface="Segoe UI" pitchFamily="34" charset="0"/>
                <a:cs typeface="Arial" charset="0"/>
              </a:rPr>
              <a:t>MICROSOFT </a:t>
            </a:r>
            <a:r>
              <a:rPr lang="en-US" sz="700" dirty="0">
                <a:solidFill>
                  <a:schemeClr val="bg1">
                    <a:alpha val="99000"/>
                  </a:schemeClr>
                </a:solidFill>
                <a:latin typeface="Segoe UI" pitchFamily="34" charset="0"/>
                <a:cs typeface="Arial" charset="0"/>
              </a:rPr>
              <a:t>MAKES NO WARRANTIES, EXPRESS, IMPLIED OR STATUTORY, AS TO THE INFORMATION IN THIS PRESENTATION.</a:t>
            </a:r>
          </a:p>
        </p:txBody>
      </p:sp>
    </p:spTree>
    <p:extLst>
      <p:ext uri="{BB962C8B-B14F-4D97-AF65-F5344CB8AC3E}">
        <p14:creationId xmlns:p14="http://schemas.microsoft.com/office/powerpoint/2010/main" val="2640209842"/>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p:ph type="body" sz="quarter" idx="10" hasCustomPrompt="1"/>
          </p:nvPr>
        </p:nvSpPr>
        <p:spPr>
          <a:xfrm>
            <a:off x="512764" y="2892711"/>
            <a:ext cx="11228440" cy="1218795"/>
          </a:xfrm>
        </p:spPr>
        <p:txBody>
          <a:bodyPr/>
          <a:lstStyle>
            <a:lvl1pPr marL="0" indent="0">
              <a:buNone/>
              <a:defRPr lang="en-US" sz="8800" i="0" kern="1200" spc="-100" baseline="0" dirty="0" smtClean="0">
                <a:solidFill>
                  <a:schemeClr val="bg1">
                    <a:alpha val="99000"/>
                  </a:schemeClr>
                </a:solidFill>
                <a:latin typeface="Segoe UI Light" pitchFamily="34" charset="0"/>
                <a:ea typeface="+mn-ea"/>
                <a:cs typeface="+mn-cs"/>
              </a:defRPr>
            </a:lvl1pPr>
          </a:lstStyle>
          <a:p>
            <a:pPr marL="0" lvl="0" indent="0" algn="l" defTabSz="914325"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p:ph type="body" sz="quarter" idx="11" hasCustomPrompt="1"/>
          </p:nvPr>
        </p:nvSpPr>
        <p:spPr>
          <a:xfrm>
            <a:off x="512764" y="4343401"/>
            <a:ext cx="7513637" cy="443199"/>
          </a:xfrm>
        </p:spPr>
        <p:txBody>
          <a:bodyPr/>
          <a:lstStyle>
            <a:lvl1pPr marL="0" indent="0">
              <a:buNone/>
              <a:defRPr lang="en-US" sz="3200" kern="1200" spc="-100" baseline="0" dirty="0">
                <a:solidFill>
                  <a:schemeClr val="bg1">
                    <a:alpha val="99000"/>
                  </a:schemeClr>
                </a:solidFill>
                <a:latin typeface="+mj-lt"/>
                <a:ea typeface="+mn-ea"/>
                <a:cs typeface="+mn-cs"/>
              </a:defRPr>
            </a:lvl1pPr>
          </a:lstStyle>
          <a:p>
            <a:pPr marL="0" lvl="0" indent="0" algn="l" defTabSz="914325"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51"/>
            <a:ext cx="1595652" cy="268367"/>
          </a:xfrm>
          <a:prstGeom prst="rect">
            <a:avLst/>
          </a:prstGeom>
          <a:noFill/>
          <a:ln>
            <a:noFill/>
          </a:ln>
        </p:spPr>
      </p:pic>
      <p:pic>
        <p:nvPicPr>
          <p:cNvPr id="7" name="Picture 6"/>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0"/>
            <a:ext cx="2497827" cy="290339"/>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60355" indent="-460355">
              <a:buClr>
                <a:srgbClr val="FFFFFF"/>
              </a:buClr>
              <a:buSzPct val="70000"/>
              <a:buFontTx/>
              <a:buBlip>
                <a:blip r:embed="rId2"/>
              </a:buBlip>
              <a:defRPr>
                <a:gradFill>
                  <a:gsLst>
                    <a:gs pos="0">
                      <a:srgbClr val="FFFFFF"/>
                    </a:gs>
                    <a:gs pos="86000">
                      <a:srgbClr val="FFFFFF"/>
                    </a:gs>
                  </a:gsLst>
                  <a:lin ang="5400000" scaled="0"/>
                </a:gradFill>
              </a:defRPr>
            </a:lvl1pPr>
            <a:lvl2pPr marL="855628" indent="-395272">
              <a:buClr>
                <a:srgbClr val="FFFFFF"/>
              </a:buClr>
              <a:buSzPct val="70000"/>
              <a:buFontTx/>
              <a:buBlip>
                <a:blip r:embed="rId2"/>
              </a:buBlip>
              <a:defRPr>
                <a:gradFill>
                  <a:gsLst>
                    <a:gs pos="0">
                      <a:srgbClr val="FFFFFF"/>
                    </a:gs>
                    <a:gs pos="86000">
                      <a:srgbClr val="FFFFFF"/>
                    </a:gs>
                  </a:gsLst>
                  <a:lin ang="5400000" scaled="0"/>
                </a:gradFill>
              </a:defRPr>
            </a:lvl2pPr>
            <a:lvl3pPr marL="1258836" indent="-403208">
              <a:buClr>
                <a:srgbClr val="FFFFFF"/>
              </a:buClr>
              <a:buSzPct val="70000"/>
              <a:buFontTx/>
              <a:buBlip>
                <a:blip r:embed="rId2"/>
              </a:buBlip>
              <a:defRPr>
                <a:gradFill>
                  <a:gsLst>
                    <a:gs pos="0">
                      <a:srgbClr val="FFFFFF"/>
                    </a:gs>
                    <a:gs pos="86000">
                      <a:srgbClr val="FFFFFF"/>
                    </a:gs>
                  </a:gsLst>
                  <a:lin ang="5400000" scaled="0"/>
                </a:gradFill>
              </a:defRPr>
            </a:lvl3pPr>
            <a:lvl4pPr marL="1604896" indent="-346061">
              <a:buClr>
                <a:srgbClr val="FFFFFF"/>
              </a:buClr>
              <a:buSzPct val="70000"/>
              <a:buFontTx/>
              <a:buBlip>
                <a:blip r:embed="rId2"/>
              </a:buBlip>
              <a:defRPr>
                <a:gradFill>
                  <a:gsLst>
                    <a:gs pos="0">
                      <a:srgbClr val="FFFFFF"/>
                    </a:gs>
                    <a:gs pos="86000">
                      <a:srgbClr val="FFFFFF"/>
                    </a:gs>
                  </a:gsLst>
                  <a:lin ang="5400000" scaled="0"/>
                </a:gradFill>
              </a:defRPr>
            </a:lvl4pPr>
            <a:lvl5pPr marL="1941432" indent="-336536">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60355" indent="-460355">
              <a:buClr>
                <a:srgbClr val="FFFFFF"/>
              </a:buClr>
              <a:buSzPct val="70000"/>
              <a:buFontTx/>
              <a:buBlip>
                <a:blip r:embed="rId2"/>
              </a:buBlip>
              <a:defRPr>
                <a:gradFill>
                  <a:gsLst>
                    <a:gs pos="0">
                      <a:srgbClr val="FFFFFF"/>
                    </a:gs>
                    <a:gs pos="86000">
                      <a:srgbClr val="FFFFFF"/>
                    </a:gs>
                  </a:gsLst>
                  <a:lin ang="5400000" scaled="0"/>
                </a:gradFill>
              </a:defRPr>
            </a:lvl1pPr>
            <a:lvl2pPr marL="855628" indent="-395272">
              <a:buClr>
                <a:srgbClr val="FFFFFF"/>
              </a:buClr>
              <a:buSzPct val="70000"/>
              <a:buFontTx/>
              <a:buBlip>
                <a:blip r:embed="rId2"/>
              </a:buBlip>
              <a:defRPr>
                <a:gradFill>
                  <a:gsLst>
                    <a:gs pos="0">
                      <a:srgbClr val="FFFFFF"/>
                    </a:gs>
                    <a:gs pos="86000">
                      <a:srgbClr val="FFFFFF"/>
                    </a:gs>
                  </a:gsLst>
                  <a:lin ang="5400000" scaled="0"/>
                </a:gradFill>
              </a:defRPr>
            </a:lvl2pPr>
            <a:lvl3pPr marL="1258836" indent="-403208">
              <a:buClr>
                <a:srgbClr val="FFFFFF"/>
              </a:buClr>
              <a:buSzPct val="70000"/>
              <a:buFontTx/>
              <a:buBlip>
                <a:blip r:embed="rId2"/>
              </a:buBlip>
              <a:defRPr>
                <a:gradFill>
                  <a:gsLst>
                    <a:gs pos="0">
                      <a:srgbClr val="FFFFFF"/>
                    </a:gs>
                    <a:gs pos="86000">
                      <a:srgbClr val="FFFFFF"/>
                    </a:gs>
                  </a:gsLst>
                  <a:lin ang="5400000" scaled="0"/>
                </a:gradFill>
              </a:defRPr>
            </a:lvl3pPr>
            <a:lvl4pPr marL="1604896" indent="-346061">
              <a:buClr>
                <a:srgbClr val="FFFFFF"/>
              </a:buClr>
              <a:buSzPct val="70000"/>
              <a:buFontTx/>
              <a:buBlip>
                <a:blip r:embed="rId2"/>
              </a:buBlip>
              <a:defRPr>
                <a:gradFill>
                  <a:gsLst>
                    <a:gs pos="0">
                      <a:srgbClr val="FFFFFF"/>
                    </a:gs>
                    <a:gs pos="86000">
                      <a:srgbClr val="FFFFFF"/>
                    </a:gs>
                  </a:gsLst>
                  <a:lin ang="5400000" scaled="0"/>
                </a:gradFill>
              </a:defRPr>
            </a:lvl4pPr>
            <a:lvl5pPr marL="1941432" indent="-336536">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238876"/>
            <a:ext cx="12188826" cy="619125"/>
          </a:xfrm>
          <a:solidFill>
            <a:srgbClr val="FFFF99"/>
          </a:solidFill>
        </p:spPr>
        <p:txBody>
          <a:bodyPr wrap="square" lIns="152388" tIns="76193" rIns="152388" bIns="76193" anchor="b" anchorCtr="0">
            <a:noAutofit/>
          </a:bodyPr>
          <a:lstStyle>
            <a:lvl1pPr algn="r">
              <a:buFont typeface="Arial" pitchFamily="34" charset="0"/>
              <a:buNone/>
              <a:defRPr spc="-51"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3_Titl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604379" y="2669432"/>
            <a:ext cx="10303349" cy="1470025"/>
          </a:xfrm>
        </p:spPr>
        <p:txBody>
          <a:bodyPr>
            <a:noAutofit/>
          </a:bodyPr>
          <a:lstStyle>
            <a:lvl1pPr algn="l">
              <a:lnSpc>
                <a:spcPct val="90000"/>
              </a:lnSpc>
              <a:spcAft>
                <a:spcPts val="800"/>
              </a:spcAft>
              <a:defRPr sz="7200" b="1" i="0" baseline="0">
                <a:solidFill>
                  <a:schemeClr val="bg1">
                    <a:alpha val="97000"/>
                  </a:schemeClr>
                </a:solidFill>
                <a:effectLst>
                  <a:outerShdw blurRad="25400" dist="38100" dir="2700000">
                    <a:srgbClr val="000000">
                      <a:alpha val="9000"/>
                    </a:srgbClr>
                  </a:outerShdw>
                </a:effectLst>
                <a:latin typeface="Segoe"/>
                <a:cs typeface="Segoe"/>
              </a:defRPr>
            </a:lvl1pPr>
          </a:lstStyle>
          <a:p>
            <a:r>
              <a:rPr lang="en-US" dirty="0" smtClean="0"/>
              <a:t>click to edit master </a:t>
            </a:r>
            <a:br>
              <a:rPr lang="en-US" dirty="0" smtClean="0"/>
            </a:br>
            <a:r>
              <a:rPr lang="en-US" dirty="0" smtClean="0"/>
              <a:t>text style</a:t>
            </a:r>
            <a:endParaRPr lang="en-US" dirty="0"/>
          </a:p>
        </p:txBody>
      </p:sp>
      <p:sp>
        <p:nvSpPr>
          <p:cNvPr id="8" name="Subtitle 2"/>
          <p:cNvSpPr>
            <a:spLocks noGrp="1"/>
          </p:cNvSpPr>
          <p:nvPr>
            <p:ph type="subTitle" idx="1" hasCustomPrompt="1"/>
          </p:nvPr>
        </p:nvSpPr>
        <p:spPr>
          <a:xfrm>
            <a:off x="604377" y="4320017"/>
            <a:ext cx="7051386" cy="732551"/>
          </a:xfrm>
        </p:spPr>
        <p:txBody>
          <a:bodyPr>
            <a:normAutofit/>
          </a:bodyPr>
          <a:lstStyle>
            <a:lvl1pPr marL="0" indent="0" algn="l">
              <a:buNone/>
              <a:defRPr sz="2700" b="0" i="0">
                <a:solidFill>
                  <a:srgbClr val="FFFFFF"/>
                </a:solidFill>
                <a:latin typeface="Segoe"/>
                <a:cs typeface="Segoe"/>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dirty="0" smtClean="0"/>
              <a:t>click to edit Master subtitle style</a:t>
            </a:r>
            <a:endParaRPr lang="en-US" dirty="0"/>
          </a:p>
        </p:txBody>
      </p:sp>
      <p:sp>
        <p:nvSpPr>
          <p:cNvPr id="9" name="Slide Number Placeholder 5"/>
          <p:cNvSpPr>
            <a:spLocks noGrp="1"/>
          </p:cNvSpPr>
          <p:nvPr>
            <p:ph type="sldNum" sz="quarter" idx="12"/>
          </p:nvPr>
        </p:nvSpPr>
        <p:spPr>
          <a:xfrm>
            <a:off x="593312" y="6356352"/>
            <a:ext cx="2844059" cy="365125"/>
          </a:xfrm>
          <a:prstGeom prst="rect">
            <a:avLst/>
          </a:prstGeom>
        </p:spPr>
        <p:txBody>
          <a:bodyPr lIns="121899" tIns="60949" rIns="121899" bIns="60949"/>
          <a:lstStyle>
            <a:lvl1pPr algn="l">
              <a:defRPr b="0" i="0">
                <a:solidFill>
                  <a:srgbClr val="FFFFFF"/>
                </a:solidFill>
                <a:latin typeface="Segoe"/>
                <a:cs typeface="Segoe"/>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415129880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1149013" cy="757131"/>
          </a:xfrm>
        </p:spPr>
        <p:txBody>
          <a:bodyPr/>
          <a:lstStyle>
            <a:lvl1pPr>
              <a:defRPr sz="55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800"/>
            <a:ext cx="11149013" cy="946413"/>
          </a:xfrm>
        </p:spPr>
        <p:txBody>
          <a:bodyPr/>
          <a:lstStyle>
            <a:lvl1pPr marL="3175" indent="0">
              <a:spcBef>
                <a:spcPts val="0"/>
              </a:spcBef>
              <a:spcAft>
                <a:spcPts val="900"/>
              </a:spcAft>
              <a:buSzPct val="80000"/>
              <a:buFont typeface="Arial" pitchFamily="34" charset="0"/>
              <a:buNone/>
              <a:defRPr sz="4000"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1" baseline="0">
                <a:gradFill>
                  <a:gsLst>
                    <a:gs pos="0">
                      <a:srgbClr val="595959"/>
                    </a:gs>
                    <a:gs pos="86000">
                      <a:srgbClr val="595959"/>
                    </a:gs>
                  </a:gsLst>
                  <a:lin ang="5400000" scaled="0"/>
                </a:gradFill>
              </a:defRPr>
            </a:lvl2pPr>
            <a:lvl3pPr marL="1258836" indent="-403208">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896" indent="-346061">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432" indent="-336536">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pic>
        <p:nvPicPr>
          <p:cNvPr id="4" name="Picture 3"/>
          <p:cNvPicPr>
            <a:picLocks noChangeAspect="1"/>
          </p:cNvPicPr>
          <p:nvPr/>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3_Two Panel Layout">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441" y="339257"/>
            <a:ext cx="10969943" cy="1143000"/>
          </a:xfrm>
        </p:spPr>
        <p:txBody>
          <a:bodyPr>
            <a:normAutofit/>
          </a:bodyPr>
          <a:lstStyle>
            <a:lvl1pPr algn="ctr">
              <a:defRPr sz="4800" b="1" i="0">
                <a:solidFill>
                  <a:schemeClr val="tx1">
                    <a:lumMod val="75000"/>
                    <a:lumOff val="25000"/>
                  </a:schemeClr>
                </a:solidFill>
                <a:latin typeface="Segoe"/>
                <a:cs typeface="Segoe"/>
              </a:defRPr>
            </a:lvl1pPr>
          </a:lstStyle>
          <a:p>
            <a:r>
              <a:rPr lang="en-US" dirty="0" smtClean="0"/>
              <a:t>Click to edit Master title style</a:t>
            </a:r>
            <a:endParaRPr lang="en-US" dirty="0"/>
          </a:p>
        </p:txBody>
      </p:sp>
      <p:sp>
        <p:nvSpPr>
          <p:cNvPr id="10" name="Content Placeholder 2"/>
          <p:cNvSpPr>
            <a:spLocks noGrp="1"/>
          </p:cNvSpPr>
          <p:nvPr>
            <p:ph sz="half" idx="1"/>
          </p:nvPr>
        </p:nvSpPr>
        <p:spPr>
          <a:xfrm>
            <a:off x="609441" y="1487424"/>
            <a:ext cx="5277761" cy="2836161"/>
          </a:xfrm>
        </p:spPr>
        <p:txBody>
          <a:bodyPr/>
          <a:lstStyle>
            <a:lvl1pPr marL="453203" indent="-453203">
              <a:lnSpc>
                <a:spcPct val="90000"/>
              </a:lnSpc>
              <a:defRPr sz="3700">
                <a:solidFill>
                  <a:schemeClr val="tx1">
                    <a:lumMod val="65000"/>
                    <a:lumOff val="35000"/>
                  </a:schemeClr>
                </a:solidFill>
              </a:defRPr>
            </a:lvl1pPr>
            <a:lvl2pPr marL="897590" indent="-433805">
              <a:lnSpc>
                <a:spcPct val="90000"/>
              </a:lnSpc>
              <a:defRPr sz="3200">
                <a:solidFill>
                  <a:schemeClr val="tx1">
                    <a:lumMod val="65000"/>
                    <a:lumOff val="35000"/>
                  </a:schemeClr>
                </a:solidFill>
              </a:defRPr>
            </a:lvl2pPr>
            <a:lvl3pPr marL="1271437" indent="-384429">
              <a:lnSpc>
                <a:spcPct val="90000"/>
              </a:lnSpc>
              <a:defRPr sz="2700">
                <a:solidFill>
                  <a:schemeClr val="tx1">
                    <a:lumMod val="65000"/>
                    <a:lumOff val="35000"/>
                  </a:schemeClr>
                </a:solidFill>
              </a:defRPr>
            </a:lvl3pPr>
            <a:lvl4pPr marL="1636470" indent="-365032">
              <a:lnSpc>
                <a:spcPct val="90000"/>
              </a:lnSpc>
              <a:defRPr sz="2400">
                <a:solidFill>
                  <a:schemeClr val="tx1">
                    <a:lumMod val="65000"/>
                    <a:lumOff val="35000"/>
                  </a:schemeClr>
                </a:solidFill>
              </a:defRPr>
            </a:lvl4pPr>
            <a:lvl5pPr marL="2020898" indent="-373848">
              <a:lnSpc>
                <a:spcPct val="90000"/>
              </a:lnSpc>
              <a:defRPr sz="2400">
                <a:solidFill>
                  <a:schemeClr val="tx1">
                    <a:lumMod val="65000"/>
                    <a:lumOff val="35000"/>
                  </a:schemeClr>
                </a:solidFill>
              </a:defRPr>
            </a:lvl5pPr>
            <a:lvl6pPr>
              <a:defRPr sz="2400"/>
            </a:lvl6pPr>
            <a:lvl7pPr>
              <a:defRPr sz="2400"/>
            </a:lvl7pPr>
            <a:lvl8pPr>
              <a:defRPr sz="2400"/>
            </a:lvl8pPr>
            <a:lvl9pPr>
              <a:defRPr sz="2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Content Placeholder 3"/>
          <p:cNvSpPr>
            <a:spLocks noGrp="1"/>
          </p:cNvSpPr>
          <p:nvPr>
            <p:ph sz="half" idx="2"/>
          </p:nvPr>
        </p:nvSpPr>
        <p:spPr>
          <a:xfrm>
            <a:off x="6297560" y="1487424"/>
            <a:ext cx="5281825" cy="2836161"/>
          </a:xfrm>
        </p:spPr>
        <p:txBody>
          <a:bodyPr/>
          <a:lstStyle>
            <a:lvl1pPr marL="463784" indent="-463784">
              <a:lnSpc>
                <a:spcPct val="90000"/>
              </a:lnSpc>
              <a:defRPr sz="3700">
                <a:solidFill>
                  <a:schemeClr val="tx1">
                    <a:lumMod val="65000"/>
                    <a:lumOff val="35000"/>
                  </a:schemeClr>
                </a:solidFill>
              </a:defRPr>
            </a:lvl1pPr>
            <a:lvl2pPr marL="897590" indent="-453203">
              <a:lnSpc>
                <a:spcPct val="90000"/>
              </a:lnSpc>
              <a:defRPr sz="3200">
                <a:solidFill>
                  <a:schemeClr val="tx1">
                    <a:lumMod val="65000"/>
                    <a:lumOff val="35000"/>
                  </a:schemeClr>
                </a:solidFill>
              </a:defRPr>
            </a:lvl2pPr>
            <a:lvl3pPr marL="1282018" indent="-403827">
              <a:lnSpc>
                <a:spcPct val="90000"/>
              </a:lnSpc>
              <a:defRPr sz="2700">
                <a:solidFill>
                  <a:schemeClr val="tx1">
                    <a:lumMod val="65000"/>
                    <a:lumOff val="35000"/>
                  </a:schemeClr>
                </a:solidFill>
              </a:defRPr>
            </a:lvl3pPr>
            <a:lvl4pPr marL="1636470" indent="-354451">
              <a:lnSpc>
                <a:spcPct val="90000"/>
              </a:lnSpc>
              <a:defRPr sz="2400">
                <a:solidFill>
                  <a:schemeClr val="tx1">
                    <a:lumMod val="65000"/>
                    <a:lumOff val="35000"/>
                  </a:schemeClr>
                </a:solidFill>
              </a:defRPr>
            </a:lvl4pPr>
            <a:lvl5pPr marL="2020898" indent="-365032">
              <a:lnSpc>
                <a:spcPct val="90000"/>
              </a:lnSpc>
              <a:defRPr sz="2400">
                <a:solidFill>
                  <a:schemeClr val="tx1">
                    <a:lumMod val="65000"/>
                    <a:lumOff val="35000"/>
                  </a:schemeClr>
                </a:solidFill>
              </a:defRPr>
            </a:lvl5pPr>
            <a:lvl6pPr>
              <a:defRPr sz="2400"/>
            </a:lvl6pPr>
            <a:lvl7pPr>
              <a:defRPr sz="2400"/>
            </a:lvl7pPr>
            <a:lvl8pPr>
              <a:defRPr sz="2400"/>
            </a:lvl8pPr>
            <a:lvl9pPr>
              <a:defRPr sz="2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Slide Number Placeholder 5"/>
          <p:cNvSpPr>
            <a:spLocks noGrp="1"/>
          </p:cNvSpPr>
          <p:nvPr>
            <p:ph type="sldNum" sz="quarter" idx="12"/>
          </p:nvPr>
        </p:nvSpPr>
        <p:spPr>
          <a:xfrm>
            <a:off x="4681295" y="6306071"/>
            <a:ext cx="2844059" cy="365125"/>
          </a:xfrm>
          <a:prstGeom prst="rect">
            <a:avLst/>
          </a:prstGeom>
        </p:spPr>
        <p:txBody>
          <a:bodyPr lIns="121899" tIns="60949" rIns="121899" bIns="60949"/>
          <a:lstStyle>
            <a:lvl1pPr algn="ctr">
              <a:defRPr b="0" i="0">
                <a:solidFill>
                  <a:schemeClr val="tx1">
                    <a:lumMod val="95000"/>
                    <a:lumOff val="5000"/>
                  </a:schemeClr>
                </a:solidFill>
                <a:latin typeface="Segoe"/>
                <a:cs typeface="Segoe"/>
              </a:defRPr>
            </a:lvl1pPr>
          </a:lstStyle>
          <a:p>
            <a:fld id="{1C24C1D7-E85D-3D41-874A-BD44A6CAB932}" type="slidenum">
              <a:rPr lang="en-US" smtClean="0"/>
              <a:pPr/>
              <a:t>‹#›</a:t>
            </a:fld>
            <a:endParaRPr lang="en-US" dirty="0"/>
          </a:p>
        </p:txBody>
      </p:sp>
      <p:pic>
        <p:nvPicPr>
          <p:cNvPr id="19" name="Picture 18"/>
          <p:cNvPicPr>
            <a:picLocks noChangeAspect="1"/>
          </p:cNvPicPr>
          <p:nvPr userDrawn="1"/>
        </p:nvPicPr>
        <p:blipFill>
          <a:blip r:embed="rId3" cstate="screen">
            <a:lum bright="-100000"/>
            <a:extLst>
              <a:ext uri="{28A0092B-C50C-407E-A947-70E740481C1C}">
                <a14:useLocalDpi xmlns:a14="http://schemas.microsoft.com/office/drawing/2010/main"/>
              </a:ext>
            </a:extLst>
          </a:blip>
          <a:stretch>
            <a:fillRect/>
          </a:stretch>
        </p:blipFill>
        <p:spPr>
          <a:xfrm>
            <a:off x="5484813" y="6606464"/>
            <a:ext cx="1206019" cy="194387"/>
          </a:xfrm>
          <a:prstGeom prst="rect">
            <a:avLst/>
          </a:prstGeom>
        </p:spPr>
      </p:pic>
      <p:pic>
        <p:nvPicPr>
          <p:cNvPr id="20" name="Picture 2" descr="D:\User\Pictures\WinAzure_rgb - Copy.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6774" y="6073865"/>
            <a:ext cx="655391" cy="655561"/>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3" descr="slide_gradient_background.png"/>
          <p:cNvPicPr>
            <a:picLocks noChangeAspect="1"/>
          </p:cNvPicPr>
          <p:nvPr userDrawn="1"/>
        </p:nvPicPr>
        <p:blipFill rotWithShape="1">
          <a:blip r:embed="rId5" cstate="print">
            <a:clrChange>
              <a:clrFrom>
                <a:srgbClr val="5EAFD7"/>
              </a:clrFrom>
              <a:clrTo>
                <a:srgbClr val="5EAFD7">
                  <a:alpha val="0"/>
                </a:srgbClr>
              </a:clrTo>
            </a:clrChange>
            <a:biLevel thresh="25000"/>
          </a:blip>
          <a:srcRect l="4861" t="92811" r="78750" b="1308"/>
          <a:stretch/>
        </p:blipFill>
        <p:spPr>
          <a:xfrm>
            <a:off x="695965" y="6111963"/>
            <a:ext cx="2332767" cy="627851"/>
          </a:xfrm>
          <a:prstGeom prst="rect">
            <a:avLst/>
          </a:prstGeom>
        </p:spPr>
      </p:pic>
      <p:pic>
        <p:nvPicPr>
          <p:cNvPr id="12" name="Picture 2"/>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209213" y="6254439"/>
            <a:ext cx="1752599"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12"/>
          <p:cNvPicPr>
            <a:picLocks noChangeAspect="1"/>
          </p:cNvPicPr>
          <p:nvPr userDrawn="1"/>
        </p:nvPicPr>
        <p:blipFill rotWithShape="1">
          <a:blip r:embed="rId7">
            <a:extLst>
              <a:ext uri="{28A0092B-C50C-407E-A947-70E740481C1C}">
                <a14:useLocalDpi xmlns:a14="http://schemas.microsoft.com/office/drawing/2010/main" val="0"/>
              </a:ext>
            </a:extLst>
          </a:blip>
          <a:srcRect l="28024" r="37835"/>
          <a:stretch/>
        </p:blipFill>
        <p:spPr>
          <a:xfrm>
            <a:off x="8182535" y="6233173"/>
            <a:ext cx="1847701" cy="495300"/>
          </a:xfrm>
          <a:prstGeom prst="rect">
            <a:avLst/>
          </a:prstGeom>
        </p:spPr>
      </p:pic>
    </p:spTree>
    <p:extLst>
      <p:ext uri="{BB962C8B-B14F-4D97-AF65-F5344CB8AC3E}">
        <p14:creationId xmlns:p14="http://schemas.microsoft.com/office/powerpoint/2010/main" val="3476471056"/>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3_Section Header">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 y="3691469"/>
            <a:ext cx="12188824" cy="1362075"/>
          </a:xfrm>
        </p:spPr>
        <p:txBody>
          <a:bodyPr anchor="t">
            <a:normAutofit/>
          </a:bodyPr>
          <a:lstStyle>
            <a:lvl1pPr algn="ctr">
              <a:defRPr sz="4800" b="1" i="0" cap="none">
                <a:solidFill>
                  <a:schemeClr val="bg1"/>
                </a:solidFill>
                <a:effectLst>
                  <a:outerShdw blurRad="25400" dist="38100" dir="2700000">
                    <a:srgbClr val="000000">
                      <a:alpha val="9000"/>
                    </a:srgbClr>
                  </a:outerShdw>
                </a:effectLst>
                <a:latin typeface="Segoe"/>
                <a:cs typeface="Segoe"/>
              </a:defRPr>
            </a:lvl1pPr>
          </a:lstStyle>
          <a:p>
            <a:r>
              <a:rPr lang="en-US" smtClean="0"/>
              <a:t>Click to edit Master title style</a:t>
            </a:r>
            <a:endParaRPr lang="en-US" dirty="0"/>
          </a:p>
        </p:txBody>
      </p:sp>
      <p:sp>
        <p:nvSpPr>
          <p:cNvPr id="6" name="Slide Number Placeholder 5"/>
          <p:cNvSpPr>
            <a:spLocks noGrp="1"/>
          </p:cNvSpPr>
          <p:nvPr>
            <p:ph type="sldNum" sz="quarter" idx="12"/>
          </p:nvPr>
        </p:nvSpPr>
        <p:spPr>
          <a:xfrm>
            <a:off x="593312" y="6356352"/>
            <a:ext cx="2844059" cy="365125"/>
          </a:xfrm>
          <a:prstGeom prst="rect">
            <a:avLst/>
          </a:prstGeom>
        </p:spPr>
        <p:txBody>
          <a:bodyPr lIns="121899" tIns="60949" rIns="121899" bIns="60949"/>
          <a:lstStyle>
            <a:lvl1pPr algn="l">
              <a:defRPr b="0" i="0">
                <a:solidFill>
                  <a:srgbClr val="FFFFFF"/>
                </a:solidFill>
                <a:latin typeface="Segoe"/>
                <a:cs typeface="Segoe"/>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3275837799"/>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519116" y="1905001"/>
            <a:ext cx="11149012" cy="1635832"/>
          </a:xfrm>
        </p:spPr>
        <p:txBody>
          <a:bodyPr/>
          <a:lstStyle>
            <a:lvl1pPr>
              <a:lnSpc>
                <a:spcPct val="90000"/>
              </a:lnSpc>
              <a:defRPr sz="2400"/>
            </a:lvl1pPr>
            <a:lvl2pPr>
              <a:lnSpc>
                <a:spcPct val="90000"/>
              </a:lnSpc>
              <a:defRPr sz="2000"/>
            </a:lvl2pPr>
            <a:lvl3pPr>
              <a:lnSpc>
                <a:spcPct val="90000"/>
              </a:lnSpc>
              <a:defRPr sz="1900"/>
            </a:lvl3pPr>
            <a:lvl4pPr>
              <a:lnSpc>
                <a:spcPct val="90000"/>
              </a:lnSpc>
              <a:defRPr sz="1900"/>
            </a:lvl4pPr>
            <a:lvl5pPr>
              <a:lnSpc>
                <a:spcPct val="90000"/>
              </a:lnSpc>
              <a:defRPr sz="19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22416948"/>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6" y="1905001"/>
            <a:ext cx="11149012" cy="1635832"/>
          </a:xfrm>
        </p:spPr>
        <p:txBody>
          <a:bodyPr/>
          <a:lstStyle>
            <a:lvl1pPr>
              <a:lnSpc>
                <a:spcPct val="90000"/>
              </a:lnSpc>
              <a:defRPr sz="2400"/>
            </a:lvl1pPr>
            <a:lvl2pPr>
              <a:lnSpc>
                <a:spcPct val="90000"/>
              </a:lnSpc>
              <a:defRPr sz="2000"/>
            </a:lvl2pPr>
            <a:lvl3pPr>
              <a:lnSpc>
                <a:spcPct val="90000"/>
              </a:lnSpc>
              <a:defRPr sz="1900"/>
            </a:lvl3pPr>
            <a:lvl4pPr>
              <a:lnSpc>
                <a:spcPct val="90000"/>
              </a:lnSpc>
              <a:defRPr sz="1900"/>
            </a:lvl4pPr>
            <a:lvl5pPr>
              <a:lnSpc>
                <a:spcPct val="90000"/>
              </a:lnSpc>
              <a:defRPr sz="19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1149013" cy="757131"/>
          </a:xfrm>
        </p:spPr>
        <p:txBody>
          <a:bodyPr/>
          <a:lstStyle>
            <a:lvl1pPr algn="l" defTabSz="914325" rtl="0" eaLnBrk="1" latinLnBrk="0" hangingPunct="1">
              <a:lnSpc>
                <a:spcPct val="90000"/>
              </a:lnSpc>
              <a:spcBef>
                <a:spcPct val="0"/>
              </a:spcBef>
              <a:buNone/>
              <a:defRPr lang="en-US" sz="5500" b="0" kern="1200" cap="none" spc="-100" baseline="0" dirty="0">
                <a:ln w="3175">
                  <a:noFill/>
                </a:ln>
                <a:solidFill>
                  <a:schemeClr val="bg1">
                    <a:alpha val="99000"/>
                  </a:schemeClr>
                </a:solidFill>
                <a:effectLst/>
                <a:latin typeface="Segoe UI Light" pitchFamily="34" charset="0"/>
                <a:ea typeface="+mn-ea"/>
                <a:cs typeface="Arial" charset="0"/>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19113" y="1447799"/>
            <a:ext cx="11149013" cy="2001574"/>
          </a:xfrm>
        </p:spPr>
        <p:txBody>
          <a:bodyPr/>
          <a:lstStyle>
            <a:lvl1pPr marL="0" indent="0">
              <a:spcBef>
                <a:spcPts val="0"/>
              </a:spcBef>
              <a:spcAft>
                <a:spcPts val="0"/>
              </a:spcAft>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8946" indent="-342885">
              <a:spcBef>
                <a:spcPts val="0"/>
              </a:spcBef>
              <a:spcAft>
                <a:spcPts val="0"/>
              </a:spcAft>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885" indent="-342885">
              <a:spcBef>
                <a:spcPts val="0"/>
              </a:spcBef>
              <a:spcAft>
                <a:spcPts val="400"/>
              </a:spcAft>
              <a:buFont typeface="Arial" pitchFamily="34" charset="0"/>
              <a:buChar char="•"/>
              <a:defRPr/>
            </a:lvl5pPr>
            <a:lvl6pPr marL="1033419" indent="-342885">
              <a:buFont typeface="Arial" pitchFamily="34" charset="0"/>
              <a:buChar char="•"/>
              <a:defRPr sz="2400">
                <a:gradFill>
                  <a:gsLst>
                    <a:gs pos="0">
                      <a:srgbClr val="595959"/>
                    </a:gs>
                    <a:gs pos="86000">
                      <a:srgbClr val="595959"/>
                    </a:gs>
                  </a:gsLst>
                  <a:lin ang="5400000" scaled="0"/>
                </a:gradFill>
              </a:defRPr>
            </a:lvl6pPr>
            <a:lvl7pPr marL="1255660" indent="-225415">
              <a:defRPr>
                <a:gradFill>
                  <a:gsLst>
                    <a:gs pos="0">
                      <a:srgbClr val="595959"/>
                    </a:gs>
                    <a:gs pos="86000">
                      <a:srgbClr val="595959"/>
                    </a:gs>
                  </a:gsLst>
                  <a:lin ang="5400000" scaled="0"/>
                </a:gradFill>
              </a:defRPr>
            </a:lvl7pPr>
            <a:lvl8pPr marL="1487426" indent="-231765">
              <a:defRPr>
                <a:gradFill>
                  <a:gsLst>
                    <a:gs pos="0">
                      <a:srgbClr val="595959"/>
                    </a:gs>
                    <a:gs pos="86000">
                      <a:srgbClr val="595959"/>
                    </a:gs>
                  </a:gsLst>
                  <a:lin ang="5400000" scaled="0"/>
                </a:gradFill>
              </a:defRPr>
            </a:lvl8pPr>
          </a:lstStyle>
          <a:p>
            <a:pPr marL="346061" lvl="0" indent="-346061" algn="l" defTabSz="914325" rtl="0" eaLnBrk="1" latinLnBrk="0" hangingPunct="1">
              <a:lnSpc>
                <a:spcPct val="90000"/>
              </a:lnSpc>
              <a:spcBef>
                <a:spcPct val="20000"/>
              </a:spcBef>
              <a:buSzPct val="90000"/>
              <a:buFont typeface="Arial" pitchFamily="34" charset="0"/>
              <a:buChar char="•"/>
            </a:pPr>
            <a:r>
              <a:rPr lang="en-US" smtClean="0"/>
              <a:t>Click to edit Master text styles</a:t>
            </a:r>
          </a:p>
          <a:p>
            <a:pPr marL="346061" lvl="1" indent="-346061" algn="l" defTabSz="914325" rtl="0" eaLnBrk="1" latinLnBrk="0" hangingPunct="1">
              <a:lnSpc>
                <a:spcPct val="90000"/>
              </a:lnSpc>
              <a:spcBef>
                <a:spcPct val="20000"/>
              </a:spcBef>
              <a:buSzPct val="90000"/>
              <a:buFont typeface="Arial" pitchFamily="34" charset="0"/>
              <a:buChar char="•"/>
            </a:pPr>
            <a:r>
              <a:rPr lang="en-US" smtClean="0"/>
              <a:t>Second level</a:t>
            </a:r>
          </a:p>
          <a:p>
            <a:pPr marL="346061" lvl="2" indent="-346061" algn="l" defTabSz="914325" rtl="0" eaLnBrk="1" latinLnBrk="0" hangingPunct="1">
              <a:lnSpc>
                <a:spcPct val="90000"/>
              </a:lnSpc>
              <a:spcBef>
                <a:spcPct val="20000"/>
              </a:spcBef>
              <a:buSzPct val="90000"/>
              <a:buFont typeface="Arial" pitchFamily="34" charset="0"/>
              <a:buChar char="•"/>
            </a:pPr>
            <a:r>
              <a:rPr lang="en-US" smtClean="0"/>
              <a:t>Third level</a:t>
            </a:r>
          </a:p>
          <a:p>
            <a:pPr marL="346061" lvl="3" indent="-346061" algn="l" defTabSz="914325" rtl="0" eaLnBrk="1" latinLnBrk="0" hangingPunct="1">
              <a:lnSpc>
                <a:spcPct val="90000"/>
              </a:lnSpc>
              <a:spcBef>
                <a:spcPct val="20000"/>
              </a:spcBef>
              <a:buSzPct val="90000"/>
              <a:buFont typeface="Arial" pitchFamily="34" charset="0"/>
              <a:buChar char="•"/>
            </a:pPr>
            <a:r>
              <a:rPr lang="en-US" smtClean="0"/>
              <a:t>Fourth level</a:t>
            </a:r>
          </a:p>
          <a:p>
            <a:pPr marL="346061" lvl="4" indent="-346061" algn="l" defTabSz="914325"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spTree>
    <p:extLst>
      <p:ext uri="{BB962C8B-B14F-4D97-AF65-F5344CB8AC3E}">
        <p14:creationId xmlns:p14="http://schemas.microsoft.com/office/powerpoint/2010/main" val="3545045143"/>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0" tIns="45701" rIns="91400" bIns="45701" numCol="1" spcCol="0" rtlCol="0" anchor="ctr" anchorCtr="0" compatLnSpc="1">
            <a:prstTxWarp prst="textNoShape">
              <a:avLst/>
            </a:prstTxWarp>
          </a:bodyPr>
          <a:lstStyle/>
          <a:p>
            <a:pPr algn="ctr" defTabSz="913749" fontAlgn="base">
              <a:spcBef>
                <a:spcPct val="0"/>
              </a:spcBef>
              <a:spcAft>
                <a:spcPct val="0"/>
              </a:spcAft>
            </a:pPr>
            <a:endParaRPr lang="en-US" sz="2300" dirty="0">
              <a:gradFill>
                <a:gsLst>
                  <a:gs pos="0">
                    <a:srgbClr val="FFFFFF"/>
                  </a:gs>
                  <a:gs pos="100000">
                    <a:srgbClr val="FFFFFF"/>
                  </a:gs>
                </a:gsLst>
                <a:lin ang="5400000" scaled="0"/>
              </a:gradFill>
            </a:endParaRPr>
          </a:p>
        </p:txBody>
      </p:sp>
      <p:sp>
        <p:nvSpPr>
          <p:cNvPr id="2" name="Title 1"/>
          <p:cNvSpPr>
            <a:spLocks noGrp="1"/>
          </p:cNvSpPr>
          <p:nvPr>
            <p:ph type="title"/>
          </p:nvPr>
        </p:nvSpPr>
        <p:spPr>
          <a:xfrm>
            <a:off x="519112" y="228602"/>
            <a:ext cx="11149015" cy="761747"/>
          </a:xfrm>
        </p:spPr>
        <p:txBody>
          <a:bodyPr/>
          <a:lstStyle>
            <a:lvl1pPr algn="l" defTabSz="914325" rtl="0" eaLnBrk="1" latinLnBrk="0" hangingPunct="1">
              <a:lnSpc>
                <a:spcPct val="90000"/>
              </a:lnSpc>
              <a:spcBef>
                <a:spcPct val="0"/>
              </a:spcBef>
              <a:buNone/>
              <a:defRPr lang="en-US" sz="5500" b="0" kern="1200" cap="none" spc="-100" baseline="0" dirty="0">
                <a:ln w="3175">
                  <a:noFill/>
                </a:ln>
                <a:solidFill>
                  <a:schemeClr val="bg1">
                    <a:alpha val="99000"/>
                  </a:schemeClr>
                </a:solidFill>
                <a:effectLst/>
                <a:latin typeface="Segoe UI Light" pitchFamily="34" charset="0"/>
                <a:ea typeface="+mn-ea"/>
                <a:cs typeface="Arial" charset="0"/>
              </a:defRPr>
            </a:lvl1pPr>
          </a:lstStyle>
          <a:p>
            <a:r>
              <a:rPr lang="en-US" dirty="0" smtClean="0"/>
              <a:t>Click to edit Master title style</a:t>
            </a:r>
            <a:endParaRPr lang="en-US" dirty="0"/>
          </a:p>
        </p:txBody>
      </p:sp>
      <p:sp>
        <p:nvSpPr>
          <p:cNvPr id="5" name="Text Placeholder 4"/>
          <p:cNvSpPr>
            <a:spLocks noGrp="1"/>
          </p:cNvSpPr>
          <p:nvPr>
            <p:ph type="body" sz="quarter" idx="11"/>
          </p:nvPr>
        </p:nvSpPr>
        <p:spPr>
          <a:xfrm>
            <a:off x="3473805" y="3417662"/>
            <a:ext cx="6945312" cy="1241879"/>
          </a:xfrm>
        </p:spPr>
        <p:txBody>
          <a:bodyPr lIns="182872" tIns="182872" anchor="ctr" anchorCtr="0"/>
          <a:lstStyle>
            <a:lvl1pPr marL="574651" indent="-571476">
              <a:spcAft>
                <a:spcPts val="1200"/>
              </a:spcAft>
              <a:buNone/>
              <a:defRPr lang="en-US" sz="4400"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marL="346061" indent="-342885">
              <a:buFont typeface="Arial" pitchFamily="34" charset="0"/>
              <a:buNone/>
              <a:defRPr lang="en-US" sz="2400" kern="1200" spc="-51" baseline="0" dirty="0">
                <a:gradFill>
                  <a:gsLst>
                    <a:gs pos="0">
                      <a:srgbClr val="595959"/>
                    </a:gs>
                    <a:gs pos="86000">
                      <a:srgbClr val="595959"/>
                    </a:gs>
                  </a:gsLst>
                  <a:lin ang="5400000" scaled="0"/>
                </a:gradFill>
                <a:latin typeface="+mn-lt"/>
                <a:ea typeface="+mn-ea"/>
                <a:cs typeface="+mn-cs"/>
              </a:defRPr>
            </a:lvl2pPr>
          </a:lstStyle>
          <a:p>
            <a:pPr marL="3175" lvl="0" indent="0" algn="l" defTabSz="914325" rtl="0" eaLnBrk="1" latinLnBrk="0" hangingPunct="1">
              <a:lnSpc>
                <a:spcPct val="90000"/>
              </a:lnSpc>
              <a:spcBef>
                <a:spcPts val="0"/>
              </a:spcBef>
              <a:spcAft>
                <a:spcPts val="900"/>
              </a:spcAft>
              <a:buSzPct val="80000"/>
            </a:pPr>
            <a:r>
              <a:rPr lang="en-US" smtClean="0"/>
              <a:t>Click to edit Master text styles</a:t>
            </a:r>
          </a:p>
          <a:p>
            <a:pPr marL="3175" lvl="1" indent="0" algn="l" defTabSz="914325" rtl="0" eaLnBrk="1" latinLnBrk="0" hangingPunct="1">
              <a:lnSpc>
                <a:spcPct val="90000"/>
              </a:lnSpc>
              <a:spcBef>
                <a:spcPts val="0"/>
              </a:spcBef>
              <a:spcAft>
                <a:spcPts val="900"/>
              </a:spcAft>
              <a:buSzPct val="80000"/>
            </a:pPr>
            <a:r>
              <a:rPr lang="en-US" smtClean="0"/>
              <a:t>Second level</a:t>
            </a:r>
          </a:p>
        </p:txBody>
      </p:sp>
      <p:sp>
        <p:nvSpPr>
          <p:cNvPr id="18" name="Freeform 105"/>
          <p:cNvSpPr>
            <a:spLocks/>
          </p:cNvSpPr>
          <p:nvPr/>
        </p:nvSpPr>
        <p:spPr bwMode="black">
          <a:xfrm>
            <a:off x="1200173" y="2133600"/>
            <a:ext cx="1865060" cy="38100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82302" tIns="41151" rIns="82302" bIns="41151" numCol="1" anchor="t" anchorCtr="0" compatLnSpc="1">
            <a:prstTxWarp prst="textNoShape">
              <a:avLst/>
            </a:prstTxWarp>
          </a:bodyPr>
          <a:lstStyle/>
          <a:p>
            <a:pPr lvl="0" defTabSz="1218936"/>
            <a:endParaRPr lang="en-US" sz="1600">
              <a:solidFill>
                <a:srgbClr val="292929"/>
              </a:solidFill>
            </a:endParaRPr>
          </a:p>
        </p:txBody>
      </p:sp>
    </p:spTree>
    <p:extLst>
      <p:ext uri="{BB962C8B-B14F-4D97-AF65-F5344CB8AC3E}">
        <p14:creationId xmlns:p14="http://schemas.microsoft.com/office/powerpoint/2010/main" val="1913807649"/>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14" y="2234115"/>
            <a:ext cx="8373521" cy="1359196"/>
          </a:xfrm>
        </p:spPr>
        <p:txBody>
          <a:bodyPr anchor="ctr" anchorCtr="0">
            <a:noAutofit/>
          </a:bodyPr>
          <a:lstStyle>
            <a:lvl1pPr>
              <a:lnSpc>
                <a:spcPct val="90000"/>
              </a:lnSpc>
              <a:defRPr sz="67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15" y="4612342"/>
            <a:ext cx="5454333" cy="1144929"/>
          </a:xfrm>
        </p:spPr>
        <p:txBody>
          <a:bodyPr/>
          <a:lstStyle>
            <a:lvl1pPr marL="0" indent="0">
              <a:buFont typeface="Arial" pitchFamily="34" charset="0"/>
              <a:buNone/>
              <a:defRPr sz="2400">
                <a:solidFill>
                  <a:schemeClr val="bg1">
                    <a:alpha val="98000"/>
                  </a:schemeClr>
                </a:solidFill>
                <a:latin typeface="+mj-lt"/>
              </a:defRPr>
            </a:lvl1pPr>
            <a:lvl2pPr marL="460355" indent="0">
              <a:buFont typeface="Arial" pitchFamily="34" charset="0"/>
              <a:buNone/>
              <a:defRPr/>
            </a:lvl2pPr>
            <a:lvl3pPr marL="855628" indent="0">
              <a:buFont typeface="Arial" pitchFamily="34" charset="0"/>
              <a:buNone/>
              <a:defRPr/>
            </a:lvl3pPr>
            <a:lvl4pPr marL="1258836" indent="0">
              <a:buFont typeface="Arial" pitchFamily="34" charset="0"/>
              <a:buNone/>
              <a:defRPr/>
            </a:lvl4pPr>
            <a:lvl5pPr marL="1604896"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13" name="Picture 12"/>
          <p:cNvPicPr>
            <a:picLocks noChangeAspect="1"/>
          </p:cNvPicPr>
          <p:nvPr userDrawn="1"/>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0"/>
            <a:ext cx="2497827" cy="290339"/>
          </a:xfrm>
          <a:prstGeom prst="rect">
            <a:avLst/>
          </a:prstGeom>
        </p:spPr>
      </p:pic>
    </p:spTree>
    <p:extLst>
      <p:ext uri="{BB962C8B-B14F-4D97-AF65-F5344CB8AC3E}">
        <p14:creationId xmlns:p14="http://schemas.microsoft.com/office/powerpoint/2010/main" val="1607469686"/>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1149013" cy="757131"/>
          </a:xfrm>
        </p:spPr>
        <p:txBody>
          <a:bodyPr/>
          <a:lstStyle>
            <a:lvl1pPr>
              <a:defRPr sz="55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800"/>
            <a:ext cx="11149013" cy="946413"/>
          </a:xfrm>
        </p:spPr>
        <p:txBody>
          <a:bodyPr/>
          <a:lstStyle>
            <a:lvl1pPr marL="3175" indent="0">
              <a:spcBef>
                <a:spcPts val="0"/>
              </a:spcBef>
              <a:spcAft>
                <a:spcPts val="900"/>
              </a:spcAft>
              <a:buSzPct val="80000"/>
              <a:buFont typeface="Arial" pitchFamily="34" charset="0"/>
              <a:buNone/>
              <a:defRPr sz="4000"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1" baseline="0">
                <a:gradFill>
                  <a:gsLst>
                    <a:gs pos="0">
                      <a:srgbClr val="595959"/>
                    </a:gs>
                    <a:gs pos="86000">
                      <a:srgbClr val="595959"/>
                    </a:gs>
                  </a:gsLst>
                  <a:lin ang="5400000" scaled="0"/>
                </a:gradFill>
              </a:defRPr>
            </a:lvl2pPr>
            <a:lvl3pPr marL="1258836" indent="-403208">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896" indent="-346061">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432" indent="-336536">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pic>
        <p:nvPicPr>
          <p:cNvPr id="4" name="Picture 3"/>
          <p:cNvPicPr>
            <a:picLocks noChangeAspect="1"/>
          </p:cNvPicPr>
          <p:nvPr userDrawn="1"/>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spTree>
    <p:extLst>
      <p:ext uri="{BB962C8B-B14F-4D97-AF65-F5344CB8AC3E}">
        <p14:creationId xmlns:p14="http://schemas.microsoft.com/office/powerpoint/2010/main" val="542507130"/>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1149013" cy="757131"/>
          </a:xfrm>
        </p:spPr>
        <p:txBody>
          <a:bodyPr/>
          <a:lstStyle>
            <a:lvl1pPr algn="l" defTabSz="914325" rtl="0" eaLnBrk="1" latinLnBrk="0" hangingPunct="1">
              <a:lnSpc>
                <a:spcPct val="90000"/>
              </a:lnSpc>
              <a:spcBef>
                <a:spcPct val="0"/>
              </a:spcBef>
              <a:buNone/>
              <a:defRPr lang="en-US" sz="55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799"/>
            <a:ext cx="11149013" cy="2099036"/>
          </a:xfrm>
        </p:spPr>
        <p:txBody>
          <a:bodyPr/>
          <a:lstStyle>
            <a:lvl1pPr marL="0" indent="0">
              <a:spcBef>
                <a:spcPts val="0"/>
              </a:spcBef>
              <a:spcAft>
                <a:spcPts val="0"/>
              </a:spcAft>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8946" indent="-342885">
              <a:spcBef>
                <a:spcPts val="0"/>
              </a:spcBef>
              <a:spcAft>
                <a:spcPts val="0"/>
              </a:spcAft>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885" indent="-342885">
              <a:spcBef>
                <a:spcPts val="0"/>
              </a:spcBef>
              <a:spcAft>
                <a:spcPts val="400"/>
              </a:spcAft>
              <a:buFont typeface="Arial" pitchFamily="34" charset="0"/>
              <a:buChar char="•"/>
              <a:defRPr/>
            </a:lvl5pPr>
            <a:lvl6pPr marL="1033419" indent="-342885">
              <a:buFont typeface="Arial" pitchFamily="34" charset="0"/>
              <a:buChar char="•"/>
              <a:defRPr sz="2400">
                <a:gradFill>
                  <a:gsLst>
                    <a:gs pos="0">
                      <a:srgbClr val="595959"/>
                    </a:gs>
                    <a:gs pos="86000">
                      <a:srgbClr val="595959"/>
                    </a:gs>
                  </a:gsLst>
                  <a:lin ang="5400000" scaled="0"/>
                </a:gradFill>
              </a:defRPr>
            </a:lvl6pPr>
            <a:lvl7pPr marL="1255660" indent="-225415">
              <a:defRPr>
                <a:gradFill>
                  <a:gsLst>
                    <a:gs pos="0">
                      <a:srgbClr val="595959"/>
                    </a:gs>
                    <a:gs pos="86000">
                      <a:srgbClr val="595959"/>
                    </a:gs>
                  </a:gsLst>
                  <a:lin ang="5400000" scaled="0"/>
                </a:gradFill>
              </a:defRPr>
            </a:lvl7pPr>
            <a:lvl8pPr marL="1487426" indent="-231765">
              <a:defRPr>
                <a:gradFill>
                  <a:gsLst>
                    <a:gs pos="0">
                      <a:srgbClr val="595959"/>
                    </a:gs>
                    <a:gs pos="86000">
                      <a:srgbClr val="595959"/>
                    </a:gs>
                  </a:gsLst>
                  <a:lin ang="5400000" scaled="0"/>
                </a:gradFill>
              </a:defRPr>
            </a:lvl8pPr>
          </a:lstStyle>
          <a:p>
            <a:pPr marL="346061" lvl="0" indent="-346061" algn="l" defTabSz="914325" rtl="0" eaLnBrk="1" latinLnBrk="0" hangingPunct="1">
              <a:lnSpc>
                <a:spcPct val="90000"/>
              </a:lnSpc>
              <a:spcBef>
                <a:spcPct val="20000"/>
              </a:spcBef>
              <a:buSzPct val="90000"/>
              <a:buFont typeface="Arial" pitchFamily="34" charset="0"/>
              <a:buChar char="•"/>
            </a:pPr>
            <a:r>
              <a:rPr lang="en-US" smtClean="0"/>
              <a:t>Click to edit Master text styles</a:t>
            </a:r>
          </a:p>
          <a:p>
            <a:pPr marL="346061" lvl="1" indent="-346061" algn="l" defTabSz="914325" rtl="0" eaLnBrk="1" latinLnBrk="0" hangingPunct="1">
              <a:lnSpc>
                <a:spcPct val="90000"/>
              </a:lnSpc>
              <a:spcBef>
                <a:spcPct val="20000"/>
              </a:spcBef>
              <a:buSzPct val="90000"/>
              <a:buFont typeface="Arial" pitchFamily="34" charset="0"/>
              <a:buChar char="•"/>
            </a:pPr>
            <a:r>
              <a:rPr lang="en-US" smtClean="0"/>
              <a:t>Second level</a:t>
            </a:r>
          </a:p>
          <a:p>
            <a:pPr marL="346061" lvl="2" indent="-346061" algn="l" defTabSz="914325" rtl="0" eaLnBrk="1" latinLnBrk="0" hangingPunct="1">
              <a:lnSpc>
                <a:spcPct val="90000"/>
              </a:lnSpc>
              <a:spcBef>
                <a:spcPct val="20000"/>
              </a:spcBef>
              <a:buSzPct val="90000"/>
              <a:buFont typeface="Arial" pitchFamily="34" charset="0"/>
              <a:buChar char="•"/>
            </a:pPr>
            <a:r>
              <a:rPr lang="en-US" smtClean="0"/>
              <a:t>Third level</a:t>
            </a:r>
          </a:p>
          <a:p>
            <a:pPr marL="346061" lvl="3" indent="-346061" algn="l" defTabSz="914325" rtl="0" eaLnBrk="1" latinLnBrk="0" hangingPunct="1">
              <a:lnSpc>
                <a:spcPct val="90000"/>
              </a:lnSpc>
              <a:spcBef>
                <a:spcPct val="20000"/>
              </a:spcBef>
              <a:buSzPct val="90000"/>
              <a:buFont typeface="Arial" pitchFamily="34" charset="0"/>
              <a:buChar char="•"/>
            </a:pPr>
            <a:r>
              <a:rPr lang="en-US" smtClean="0"/>
              <a:t>Fourth level</a:t>
            </a:r>
          </a:p>
          <a:p>
            <a:pPr marL="346061" lvl="4" indent="-346061" algn="l" defTabSz="914325"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spTree>
    <p:extLst>
      <p:ext uri="{BB962C8B-B14F-4D97-AF65-F5344CB8AC3E}">
        <p14:creationId xmlns:p14="http://schemas.microsoft.com/office/powerpoint/2010/main" val="4068580681"/>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1149013" cy="757131"/>
          </a:xfrm>
        </p:spPr>
        <p:txBody>
          <a:bodyPr/>
          <a:lstStyle>
            <a:lvl1pPr>
              <a:defRPr sz="5500"/>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7"/>
          </a:xfrm>
        </p:spPr>
        <p:txBody>
          <a:bodyPr/>
          <a:lstStyle>
            <a:lvl1pPr marL="341299" indent="-341299">
              <a:lnSpc>
                <a:spcPct val="90000"/>
              </a:lnSpc>
              <a:buSzPct val="80000"/>
              <a:buFont typeface="Arial" pitchFamily="34" charset="0"/>
              <a:buChar char="•"/>
              <a:defRPr sz="3200"/>
            </a:lvl1pPr>
            <a:lvl2pPr marL="627037" indent="-285738">
              <a:lnSpc>
                <a:spcPct val="90000"/>
              </a:lnSpc>
              <a:buSzPct val="80000"/>
              <a:buFont typeface="Arial" pitchFamily="34" charset="0"/>
              <a:buChar char="•"/>
              <a:defRPr sz="2800"/>
            </a:lvl2pPr>
            <a:lvl3pPr marL="914361" indent="-287326">
              <a:lnSpc>
                <a:spcPct val="90000"/>
              </a:lnSpc>
              <a:buSzPct val="80000"/>
              <a:buFont typeface="Arial" pitchFamily="34" charset="0"/>
              <a:buChar char="•"/>
              <a:defRPr sz="2400"/>
            </a:lvl3pPr>
            <a:lvl4pPr marL="1712842" indent="-225415">
              <a:lnSpc>
                <a:spcPct val="90000"/>
              </a:lnSpc>
              <a:buSzPct val="80000"/>
              <a:buFont typeface="Arial" pitchFamily="34" charset="0"/>
              <a:buChar char="•"/>
              <a:defRPr sz="2000"/>
            </a:lvl4pPr>
            <a:lvl5pPr marL="1944606" indent="-231765">
              <a:lnSpc>
                <a:spcPct val="90000"/>
              </a:lnSpc>
              <a:buSzPct val="80000"/>
              <a:buFont typeface="Arial" pitchFamily="34" charset="0"/>
              <a:buChar char="•"/>
              <a:defRPr sz="20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2443747"/>
          </a:xfrm>
        </p:spPr>
        <p:txBody>
          <a:bodyPr/>
          <a:lstStyle>
            <a:lvl1pPr marL="457181" indent="-457181">
              <a:lnSpc>
                <a:spcPct val="90000"/>
              </a:lnSpc>
              <a:buSzPct val="80000"/>
              <a:buFont typeface="Arial" pitchFamily="34" charset="0"/>
              <a:buChar char="•"/>
              <a:defRPr lang="en-US" sz="3200" kern="1200" dirty="0" smtClean="0">
                <a:gradFill>
                  <a:gsLst>
                    <a:gs pos="0">
                      <a:srgbClr val="595959"/>
                    </a:gs>
                    <a:gs pos="86000">
                      <a:srgbClr val="595959"/>
                    </a:gs>
                  </a:gsLst>
                  <a:lin ang="5400000" scaled="0"/>
                </a:gradFill>
                <a:latin typeface="+mn-lt"/>
                <a:ea typeface="+mn-ea"/>
                <a:cs typeface="+mn-cs"/>
              </a:defRPr>
            </a:lvl1pPr>
            <a:lvl2pPr marL="798480" indent="-457181">
              <a:lnSpc>
                <a:spcPct val="90000"/>
              </a:lnSpc>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969921" indent="-342885">
              <a:lnSpc>
                <a:spcPct val="90000"/>
              </a:lnSpc>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830312" indent="-342885">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5727" indent="-342885">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900"/>
            </a:lvl6pPr>
            <a:lvl7pPr>
              <a:defRPr sz="1900"/>
            </a:lvl7pPr>
            <a:lvl8pPr>
              <a:defRPr sz="1900"/>
            </a:lvl8pPr>
            <a:lvl9pPr>
              <a:defRPr sz="1900"/>
            </a:lvl9pPr>
          </a:lstStyle>
          <a:p>
            <a:pPr marL="341299" lvl="0" indent="-341299" algn="l" defTabSz="914325" rtl="0" eaLnBrk="1" latinLnBrk="0" hangingPunct="1">
              <a:lnSpc>
                <a:spcPct val="90000"/>
              </a:lnSpc>
              <a:spcBef>
                <a:spcPct val="20000"/>
              </a:spcBef>
              <a:buSzPct val="80000"/>
              <a:buFont typeface="Arial" pitchFamily="34" charset="0"/>
              <a:buChar char="•"/>
            </a:pPr>
            <a:r>
              <a:rPr lang="en-US" smtClean="0"/>
              <a:t>Click to edit Master text styles</a:t>
            </a:r>
          </a:p>
          <a:p>
            <a:pPr marL="341299" lvl="1" indent="-341299" algn="l" defTabSz="914325" rtl="0" eaLnBrk="1" latinLnBrk="0" hangingPunct="1">
              <a:lnSpc>
                <a:spcPct val="90000"/>
              </a:lnSpc>
              <a:spcBef>
                <a:spcPct val="20000"/>
              </a:spcBef>
              <a:buSzPct val="80000"/>
              <a:buFont typeface="Arial" pitchFamily="34" charset="0"/>
              <a:buChar char="•"/>
            </a:pPr>
            <a:r>
              <a:rPr lang="en-US" smtClean="0"/>
              <a:t>Second level</a:t>
            </a:r>
          </a:p>
          <a:p>
            <a:pPr marL="341299" lvl="2" indent="-341299" algn="l" defTabSz="914325" rtl="0" eaLnBrk="1" latinLnBrk="0" hangingPunct="1">
              <a:lnSpc>
                <a:spcPct val="90000"/>
              </a:lnSpc>
              <a:spcBef>
                <a:spcPct val="20000"/>
              </a:spcBef>
              <a:buSzPct val="80000"/>
              <a:buFont typeface="Arial" pitchFamily="34" charset="0"/>
              <a:buChar char="•"/>
            </a:pPr>
            <a:r>
              <a:rPr lang="en-US" smtClean="0"/>
              <a:t>Third level</a:t>
            </a:r>
          </a:p>
          <a:p>
            <a:pPr marL="341299" lvl="3" indent="-341299" algn="l" defTabSz="914325" rtl="0" eaLnBrk="1" latinLnBrk="0" hangingPunct="1">
              <a:lnSpc>
                <a:spcPct val="90000"/>
              </a:lnSpc>
              <a:spcBef>
                <a:spcPct val="20000"/>
              </a:spcBef>
              <a:buSzPct val="80000"/>
              <a:buFont typeface="Arial" pitchFamily="34" charset="0"/>
              <a:buChar char="•"/>
            </a:pPr>
            <a:r>
              <a:rPr lang="en-US" smtClean="0"/>
              <a:t>Fourth level</a:t>
            </a:r>
          </a:p>
          <a:p>
            <a:pPr marL="341299" lvl="4" indent="-341299" algn="l" defTabSz="914325"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spTree>
    <p:extLst>
      <p:ext uri="{BB962C8B-B14F-4D97-AF65-F5344CB8AC3E}">
        <p14:creationId xmlns:p14="http://schemas.microsoft.com/office/powerpoint/2010/main" val="2891738186"/>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1149013" cy="757131"/>
          </a:xfrm>
        </p:spPr>
        <p:txBody>
          <a:bodyPr/>
          <a:lstStyle>
            <a:lvl1pPr algn="l" defTabSz="914325" rtl="0" eaLnBrk="1" latinLnBrk="0" hangingPunct="1">
              <a:lnSpc>
                <a:spcPct val="90000"/>
              </a:lnSpc>
              <a:spcBef>
                <a:spcPct val="0"/>
              </a:spcBef>
              <a:buNone/>
              <a:defRPr lang="en-US" sz="55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799"/>
            <a:ext cx="11149013" cy="2099036"/>
          </a:xfrm>
        </p:spPr>
        <p:txBody>
          <a:bodyPr/>
          <a:lstStyle>
            <a:lvl1pPr marL="0" indent="0">
              <a:spcBef>
                <a:spcPts val="0"/>
              </a:spcBef>
              <a:spcAft>
                <a:spcPts val="0"/>
              </a:spcAft>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8946" indent="-342885">
              <a:spcBef>
                <a:spcPts val="0"/>
              </a:spcBef>
              <a:spcAft>
                <a:spcPts val="0"/>
              </a:spcAft>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885" indent="-342885">
              <a:spcBef>
                <a:spcPts val="0"/>
              </a:spcBef>
              <a:spcAft>
                <a:spcPts val="400"/>
              </a:spcAft>
              <a:buFont typeface="Arial" pitchFamily="34" charset="0"/>
              <a:buChar char="•"/>
              <a:defRPr/>
            </a:lvl5pPr>
            <a:lvl6pPr marL="1033419" indent="-342885">
              <a:buFont typeface="Arial" pitchFamily="34" charset="0"/>
              <a:buChar char="•"/>
              <a:defRPr sz="2400">
                <a:gradFill>
                  <a:gsLst>
                    <a:gs pos="0">
                      <a:srgbClr val="595959"/>
                    </a:gs>
                    <a:gs pos="86000">
                      <a:srgbClr val="595959"/>
                    </a:gs>
                  </a:gsLst>
                  <a:lin ang="5400000" scaled="0"/>
                </a:gradFill>
              </a:defRPr>
            </a:lvl6pPr>
            <a:lvl7pPr marL="1255660" indent="-225415">
              <a:defRPr>
                <a:gradFill>
                  <a:gsLst>
                    <a:gs pos="0">
                      <a:srgbClr val="595959"/>
                    </a:gs>
                    <a:gs pos="86000">
                      <a:srgbClr val="595959"/>
                    </a:gs>
                  </a:gsLst>
                  <a:lin ang="5400000" scaled="0"/>
                </a:gradFill>
              </a:defRPr>
            </a:lvl7pPr>
            <a:lvl8pPr marL="1487426" indent="-231765">
              <a:defRPr>
                <a:gradFill>
                  <a:gsLst>
                    <a:gs pos="0">
                      <a:srgbClr val="595959"/>
                    </a:gs>
                    <a:gs pos="86000">
                      <a:srgbClr val="595959"/>
                    </a:gs>
                  </a:gsLst>
                  <a:lin ang="5400000" scaled="0"/>
                </a:gradFill>
              </a:defRPr>
            </a:lvl8pPr>
          </a:lstStyle>
          <a:p>
            <a:pPr marL="346061" lvl="0" indent="-346061" algn="l" defTabSz="914325" rtl="0" eaLnBrk="1" latinLnBrk="0" hangingPunct="1">
              <a:lnSpc>
                <a:spcPct val="90000"/>
              </a:lnSpc>
              <a:spcBef>
                <a:spcPct val="20000"/>
              </a:spcBef>
              <a:buSzPct val="90000"/>
              <a:buFont typeface="Arial" pitchFamily="34" charset="0"/>
              <a:buChar char="•"/>
            </a:pPr>
            <a:r>
              <a:rPr lang="en-US" smtClean="0"/>
              <a:t>Click to edit Master text styles</a:t>
            </a:r>
          </a:p>
          <a:p>
            <a:pPr marL="346061" lvl="1" indent="-346061" algn="l" defTabSz="914325" rtl="0" eaLnBrk="1" latinLnBrk="0" hangingPunct="1">
              <a:lnSpc>
                <a:spcPct val="90000"/>
              </a:lnSpc>
              <a:spcBef>
                <a:spcPct val="20000"/>
              </a:spcBef>
              <a:buSzPct val="90000"/>
              <a:buFont typeface="Arial" pitchFamily="34" charset="0"/>
              <a:buChar char="•"/>
            </a:pPr>
            <a:r>
              <a:rPr lang="en-US" smtClean="0"/>
              <a:t>Second level</a:t>
            </a:r>
          </a:p>
          <a:p>
            <a:pPr marL="346061" lvl="2" indent="-346061" algn="l" defTabSz="914325" rtl="0" eaLnBrk="1" latinLnBrk="0" hangingPunct="1">
              <a:lnSpc>
                <a:spcPct val="90000"/>
              </a:lnSpc>
              <a:spcBef>
                <a:spcPct val="20000"/>
              </a:spcBef>
              <a:buSzPct val="90000"/>
              <a:buFont typeface="Arial" pitchFamily="34" charset="0"/>
              <a:buChar char="•"/>
            </a:pPr>
            <a:r>
              <a:rPr lang="en-US" smtClean="0"/>
              <a:t>Third level</a:t>
            </a:r>
          </a:p>
          <a:p>
            <a:pPr marL="346061" lvl="3" indent="-346061" algn="l" defTabSz="914325" rtl="0" eaLnBrk="1" latinLnBrk="0" hangingPunct="1">
              <a:lnSpc>
                <a:spcPct val="90000"/>
              </a:lnSpc>
              <a:spcBef>
                <a:spcPct val="20000"/>
              </a:spcBef>
              <a:buSzPct val="90000"/>
              <a:buFont typeface="Arial" pitchFamily="34" charset="0"/>
              <a:buChar char="•"/>
            </a:pPr>
            <a:r>
              <a:rPr lang="en-US" smtClean="0"/>
              <a:t>Fourth level</a:t>
            </a:r>
          </a:p>
          <a:p>
            <a:pPr marL="346061" lvl="4" indent="-346061" algn="l" defTabSz="914325"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spTree>
    <p:extLst>
      <p:ext uri="{BB962C8B-B14F-4D97-AF65-F5344CB8AC3E}">
        <p14:creationId xmlns:p14="http://schemas.microsoft.com/office/powerpoint/2010/main" val="1520412128"/>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1149013" cy="757131"/>
          </a:xfrm>
        </p:spPr>
        <p:txBody>
          <a:bodyPr/>
          <a:lstStyle>
            <a:lvl1pPr>
              <a:defRPr sz="5500"/>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1"/>
            <a:ext cx="5486400" cy="443199"/>
          </a:xfrm>
        </p:spPr>
        <p:txBody>
          <a:bodyPr anchor="b"/>
          <a:lstStyle>
            <a:lvl1pPr marL="0" indent="0">
              <a:lnSpc>
                <a:spcPct val="90000"/>
              </a:lnSpc>
              <a:spcBef>
                <a:spcPts val="0"/>
              </a:spcBef>
              <a:buNone/>
              <a:defRPr sz="3200" b="0">
                <a:latin typeface="Segoe UI Light" pitchFamily="34" charset="0"/>
              </a:defRPr>
            </a:lvl1pPr>
            <a:lvl2pPr marL="457163" indent="0">
              <a:buNone/>
              <a:defRPr sz="2000" b="1"/>
            </a:lvl2pPr>
            <a:lvl3pPr marL="914325" indent="0">
              <a:buNone/>
              <a:defRPr sz="1900" b="1"/>
            </a:lvl3pPr>
            <a:lvl4pPr marL="1371488" indent="0">
              <a:buNone/>
              <a:defRPr sz="1600" b="1"/>
            </a:lvl4pPr>
            <a:lvl5pPr marL="1828651" indent="0">
              <a:buNone/>
              <a:defRPr sz="1600" b="1"/>
            </a:lvl5pPr>
            <a:lvl6pPr marL="2285813" indent="0">
              <a:buNone/>
              <a:defRPr sz="1600" b="1"/>
            </a:lvl6pPr>
            <a:lvl7pPr marL="2742976" indent="0">
              <a:buNone/>
              <a:defRPr sz="1600" b="1"/>
            </a:lvl7pPr>
            <a:lvl8pPr marL="3200139" indent="0">
              <a:buNone/>
              <a:defRPr sz="1600" b="1"/>
            </a:lvl8pPr>
            <a:lvl9pPr marL="3657301"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8" y="2266797"/>
            <a:ext cx="5484971" cy="1945148"/>
          </a:xfrm>
        </p:spPr>
        <p:txBody>
          <a:bodyPr/>
          <a:lstStyle>
            <a:lvl1pPr marL="403208" indent="-403208">
              <a:buSzPct val="80000"/>
              <a:buFont typeface="Arial" pitchFamily="34" charset="0"/>
              <a:buChar char="•"/>
              <a:defRPr sz="2800"/>
            </a:lvl1pPr>
            <a:lvl2pPr marL="744507" indent="-322249">
              <a:buSzPct val="80000"/>
              <a:buFont typeface="Arial" pitchFamily="34" charset="0"/>
              <a:buChar char="•"/>
              <a:defRPr sz="2800"/>
            </a:lvl2pPr>
            <a:lvl3pPr marL="1027070" indent="-282564" defTabSz="1030245">
              <a:buSzPct val="80000"/>
              <a:buFont typeface="Arial" pitchFamily="34" charset="0"/>
              <a:buChar char="•"/>
              <a:defRPr sz="2400"/>
            </a:lvl3pPr>
            <a:lvl4pPr marL="1317571" indent="-287326">
              <a:buSzPct val="80000"/>
              <a:buFont typeface="Arial" pitchFamily="34" charset="0"/>
              <a:buChar char="•"/>
              <a:defRPr sz="2000"/>
            </a:lvl4pPr>
            <a:lvl5pPr marL="1541398" indent="-223829">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1"/>
            <a:ext cx="5486400" cy="443199"/>
          </a:xfrm>
        </p:spPr>
        <p:txBody>
          <a:bodyPr anchor="b"/>
          <a:lstStyle>
            <a:lvl1pPr marL="0" indent="0">
              <a:lnSpc>
                <a:spcPct val="90000"/>
              </a:lnSpc>
              <a:spcBef>
                <a:spcPts val="0"/>
              </a:spcBef>
              <a:buNone/>
              <a:defRPr sz="3200" b="0">
                <a:latin typeface="Segoe UI Light" pitchFamily="34" charset="0"/>
              </a:defRPr>
            </a:lvl1pPr>
            <a:lvl2pPr marL="457163" indent="0">
              <a:buNone/>
              <a:defRPr sz="2000" b="1"/>
            </a:lvl2pPr>
            <a:lvl3pPr marL="914325" indent="0">
              <a:buNone/>
              <a:defRPr sz="1900" b="1"/>
            </a:lvl3pPr>
            <a:lvl4pPr marL="1371488" indent="0">
              <a:buNone/>
              <a:defRPr sz="1600" b="1"/>
            </a:lvl4pPr>
            <a:lvl5pPr marL="1828651" indent="0">
              <a:buNone/>
              <a:defRPr sz="1600" b="1"/>
            </a:lvl5pPr>
            <a:lvl6pPr marL="2285813" indent="0">
              <a:buNone/>
              <a:defRPr sz="1600" b="1"/>
            </a:lvl6pPr>
            <a:lvl7pPr marL="2742976" indent="0">
              <a:buNone/>
              <a:defRPr sz="1600" b="1"/>
            </a:lvl7pPr>
            <a:lvl8pPr marL="3200139" indent="0">
              <a:buNone/>
              <a:defRPr sz="1600" b="1"/>
            </a:lvl8pPr>
            <a:lvl9pPr marL="3657301"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7"/>
            <a:ext cx="5486400" cy="1945148"/>
          </a:xfrm>
        </p:spPr>
        <p:txBody>
          <a:bodyPr/>
          <a:lstStyle>
            <a:lvl1pPr marL="296308" indent="-296308">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1pPr>
            <a:lvl2pPr marL="457181" indent="-457181">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765143" indent="-342885">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373130" indent="-342885">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7392" indent="-342885">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3130" indent="-342885">
              <a:defRPr sz="1600"/>
            </a:lvl6pPr>
            <a:lvl7pPr marL="1603309" indent="-285738">
              <a:defRPr sz="1600"/>
            </a:lvl7pPr>
            <a:lvl8pPr>
              <a:defRPr sz="1600"/>
            </a:lvl8pPr>
            <a:lvl9pPr>
              <a:defRPr sz="1600"/>
            </a:lvl9pPr>
          </a:lstStyle>
          <a:p>
            <a:pPr marL="403208" lvl="0" indent="-403208" algn="l" defTabSz="914325" rtl="0" eaLnBrk="1" latinLnBrk="0" hangingPunct="1">
              <a:lnSpc>
                <a:spcPct val="90000"/>
              </a:lnSpc>
              <a:spcBef>
                <a:spcPct val="20000"/>
              </a:spcBef>
              <a:buSzPct val="80000"/>
            </a:pPr>
            <a:r>
              <a:rPr lang="en-US" smtClean="0"/>
              <a:t>Click to edit Master text styles</a:t>
            </a:r>
          </a:p>
          <a:p>
            <a:pPr marL="403208" lvl="1" indent="-403208" algn="l" defTabSz="914325" rtl="0" eaLnBrk="1" latinLnBrk="0" hangingPunct="1">
              <a:lnSpc>
                <a:spcPct val="90000"/>
              </a:lnSpc>
              <a:spcBef>
                <a:spcPct val="20000"/>
              </a:spcBef>
              <a:buSzPct val="80000"/>
            </a:pPr>
            <a:r>
              <a:rPr lang="en-US" smtClean="0"/>
              <a:t>Second level</a:t>
            </a:r>
          </a:p>
          <a:p>
            <a:pPr marL="403208" lvl="2" indent="-403208" algn="l" defTabSz="914325" rtl="0" eaLnBrk="1" latinLnBrk="0" hangingPunct="1">
              <a:lnSpc>
                <a:spcPct val="90000"/>
              </a:lnSpc>
              <a:spcBef>
                <a:spcPct val="20000"/>
              </a:spcBef>
              <a:buSzPct val="80000"/>
            </a:pPr>
            <a:r>
              <a:rPr lang="en-US" smtClean="0"/>
              <a:t>Third level</a:t>
            </a:r>
          </a:p>
          <a:p>
            <a:pPr marL="403208" lvl="3" indent="-403208" algn="l" defTabSz="914325" rtl="0" eaLnBrk="1" latinLnBrk="0" hangingPunct="1">
              <a:lnSpc>
                <a:spcPct val="90000"/>
              </a:lnSpc>
              <a:spcBef>
                <a:spcPct val="20000"/>
              </a:spcBef>
              <a:buSzPct val="80000"/>
            </a:pPr>
            <a:r>
              <a:rPr lang="en-US" smtClean="0"/>
              <a:t>Fourth level</a:t>
            </a:r>
          </a:p>
          <a:p>
            <a:pPr marL="403208" lvl="4" indent="-403208" algn="l" defTabSz="914325" rtl="0" eaLnBrk="1" latinLnBrk="0" hangingPunct="1">
              <a:lnSpc>
                <a:spcPct val="90000"/>
              </a:lnSpc>
              <a:spcBef>
                <a:spcPct val="20000"/>
              </a:spcBef>
              <a:buSzPct val="80000"/>
            </a:pPr>
            <a:r>
              <a:rPr lang="en-US" smtClean="0"/>
              <a:t>Fifth level</a:t>
            </a:r>
            <a:endParaRPr lang="en-US" dirty="0"/>
          </a:p>
        </p:txBody>
      </p:sp>
      <p:pic>
        <p:nvPicPr>
          <p:cNvPr id="7" name="Picture 6"/>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spTree>
    <p:extLst>
      <p:ext uri="{BB962C8B-B14F-4D97-AF65-F5344CB8AC3E}">
        <p14:creationId xmlns:p14="http://schemas.microsoft.com/office/powerpoint/2010/main" val="4067111690"/>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1149013" cy="757131"/>
          </a:xfrm>
        </p:spPr>
        <p:txBody>
          <a:bodyPr/>
          <a:lstStyle>
            <a:lvl1pPr>
              <a:defRPr sz="5500"/>
            </a:lvl1pPr>
          </a:lstStyle>
          <a:p>
            <a:r>
              <a:rPr lang="en-US" dirty="0" smtClean="0"/>
              <a:t>Click to edit Master title style</a:t>
            </a:r>
            <a:endParaRPr lang="en-US" dirty="0"/>
          </a:p>
        </p:txBody>
      </p:sp>
      <p:pic>
        <p:nvPicPr>
          <p:cNvPr id="3" name="Picture 2"/>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spTree>
    <p:extLst>
      <p:ext uri="{BB962C8B-B14F-4D97-AF65-F5344CB8AC3E}">
        <p14:creationId xmlns:p14="http://schemas.microsoft.com/office/powerpoint/2010/main" val="3828749812"/>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spTree>
    <p:extLst>
      <p:ext uri="{BB962C8B-B14F-4D97-AF65-F5344CB8AC3E}">
        <p14:creationId xmlns:p14="http://schemas.microsoft.com/office/powerpoint/2010/main" val="1871460936"/>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userDrawn="1"/>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0" tIns="45701" rIns="91400" bIns="45701" numCol="1" spcCol="0" rtlCol="0" anchor="ctr" anchorCtr="0" compatLnSpc="1">
            <a:prstTxWarp prst="textNoShape">
              <a:avLst/>
            </a:prstTxWarp>
          </a:bodyPr>
          <a:lstStyle/>
          <a:p>
            <a:pPr algn="ctr" defTabSz="913749" fontAlgn="base">
              <a:spcBef>
                <a:spcPct val="0"/>
              </a:spcBef>
              <a:spcAft>
                <a:spcPct val="0"/>
              </a:spcAft>
            </a:pPr>
            <a:endParaRPr lang="en-US" sz="23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4325" rtl="0" eaLnBrk="1" latinLnBrk="0" hangingPunct="1">
              <a:lnSpc>
                <a:spcPct val="90000"/>
              </a:lnSpc>
              <a:spcBef>
                <a:spcPct val="0"/>
              </a:spcBef>
              <a:buNone/>
              <a:defRPr lang="en-US" sz="55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dirty="0" smtClean="0"/>
              <a:t>Click to edit Master title style</a:t>
            </a:r>
            <a:endParaRPr lang="en-US" dirty="0"/>
          </a:p>
        </p:txBody>
      </p:sp>
      <p:sp>
        <p:nvSpPr>
          <p:cNvPr id="5" name="Text Placeholder 4"/>
          <p:cNvSpPr>
            <a:spLocks noGrp="1"/>
          </p:cNvSpPr>
          <p:nvPr>
            <p:ph type="body" sz="quarter" idx="11"/>
          </p:nvPr>
        </p:nvSpPr>
        <p:spPr>
          <a:xfrm>
            <a:off x="3473805" y="3417662"/>
            <a:ext cx="6945312" cy="1241879"/>
          </a:xfrm>
        </p:spPr>
        <p:txBody>
          <a:bodyPr lIns="182872" tIns="182872" anchor="ctr" anchorCtr="0"/>
          <a:lstStyle>
            <a:lvl1pPr marL="574651" indent="-571476">
              <a:spcAft>
                <a:spcPts val="1200"/>
              </a:spcAft>
              <a:buNone/>
              <a:defRPr lang="en-US" sz="4400"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a:defRPr lang="en-US" sz="2400" kern="1200" spc="-51" baseline="0" dirty="0">
                <a:gradFill>
                  <a:gsLst>
                    <a:gs pos="0">
                      <a:srgbClr val="595959"/>
                    </a:gs>
                    <a:gs pos="86000">
                      <a:srgbClr val="595959"/>
                    </a:gs>
                  </a:gsLst>
                  <a:lin ang="5400000" scaled="0"/>
                </a:gradFill>
                <a:latin typeface="+mn-lt"/>
                <a:ea typeface="+mn-ea"/>
                <a:cs typeface="+mn-cs"/>
              </a:defRPr>
            </a:lvl2pPr>
          </a:lstStyle>
          <a:p>
            <a:pPr marL="3175" lvl="0" indent="0" algn="l" defTabSz="914325" rtl="0" eaLnBrk="1" latinLnBrk="0" hangingPunct="1">
              <a:lnSpc>
                <a:spcPct val="90000"/>
              </a:lnSpc>
              <a:spcBef>
                <a:spcPts val="0"/>
              </a:spcBef>
              <a:spcAft>
                <a:spcPts val="900"/>
              </a:spcAft>
              <a:buSzPct val="80000"/>
            </a:pPr>
            <a:r>
              <a:rPr lang="en-US" dirty="0" smtClean="0"/>
              <a:t>Click to edit Master text styles</a:t>
            </a:r>
          </a:p>
          <a:p>
            <a:pPr marL="3175" lvl="1" indent="0" algn="l" defTabSz="914325" rtl="0" eaLnBrk="1" latinLnBrk="0" hangingPunct="1">
              <a:lnSpc>
                <a:spcPct val="90000"/>
              </a:lnSpc>
              <a:spcBef>
                <a:spcPts val="0"/>
              </a:spcBef>
              <a:buSzPct val="80000"/>
              <a:buFont typeface="Arial" pitchFamily="34" charset="0"/>
              <a:buNone/>
            </a:pPr>
            <a:r>
              <a:rPr lang="en-US" dirty="0" smtClean="0"/>
              <a:t>Second level</a:t>
            </a:r>
          </a:p>
        </p:txBody>
      </p:sp>
      <p:sp>
        <p:nvSpPr>
          <p:cNvPr id="18" name="Freeform 105"/>
          <p:cNvSpPr>
            <a:spLocks/>
          </p:cNvSpPr>
          <p:nvPr userDrawn="1"/>
        </p:nvSpPr>
        <p:spPr bwMode="black">
          <a:xfrm>
            <a:off x="1200173" y="2133600"/>
            <a:ext cx="1865060" cy="38100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82302" tIns="41151" rIns="82302" bIns="41151" numCol="1" anchor="t" anchorCtr="0" compatLnSpc="1">
            <a:prstTxWarp prst="textNoShape">
              <a:avLst/>
            </a:prstTxWarp>
          </a:bodyPr>
          <a:lstStyle/>
          <a:p>
            <a:pPr defTabSz="1218936"/>
            <a:endParaRPr lang="en-US" sz="1600">
              <a:solidFill>
                <a:srgbClr val="292929"/>
              </a:solidFill>
            </a:endParaRPr>
          </a:p>
        </p:txBody>
      </p:sp>
    </p:spTree>
    <p:extLst>
      <p:ext uri="{BB962C8B-B14F-4D97-AF65-F5344CB8AC3E}">
        <p14:creationId xmlns:p14="http://schemas.microsoft.com/office/powerpoint/2010/main" val="1280475818"/>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1"/>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3"/>
            <a:ext cx="4205289" cy="461665"/>
          </a:xfrm>
        </p:spPr>
        <p:txBody>
          <a:bodyPr>
            <a:noAutofit/>
          </a:bodyPr>
          <a:lstStyle>
            <a:lvl1pPr marL="0" indent="0" algn="l" defTabSz="914325"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6" y="4160520"/>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7713384" y="2136047"/>
            <a:ext cx="3499129" cy="2114059"/>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1218936"/>
              <a:endParaRPr lang="en-US">
                <a:solidFill>
                  <a:srgbClr val="292929"/>
                </a:solidFill>
              </a:endParaRPr>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1218936"/>
              <a:endParaRPr lang="en-US">
                <a:solidFill>
                  <a:srgbClr val="292929"/>
                </a:solidFill>
              </a:endParaRPr>
            </a:p>
          </p:txBody>
        </p:sp>
      </p:grpSp>
    </p:spTree>
    <p:extLst>
      <p:ext uri="{BB962C8B-B14F-4D97-AF65-F5344CB8AC3E}">
        <p14:creationId xmlns:p14="http://schemas.microsoft.com/office/powerpoint/2010/main" val="15246408"/>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1"/>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3"/>
            <a:ext cx="4205289" cy="461665"/>
          </a:xfrm>
        </p:spPr>
        <p:txBody>
          <a:bodyPr>
            <a:noAutofit/>
          </a:bodyPr>
          <a:lstStyle>
            <a:lvl1pPr marL="0" indent="0" algn="l" defTabSz="914325"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6" y="4160520"/>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userDrawn="1"/>
        </p:nvSpPr>
        <p:spPr bwMode="auto">
          <a:xfrm>
            <a:off x="8291954" y="2008093"/>
            <a:ext cx="2269077" cy="2169611"/>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pPr defTabSz="1218936"/>
            <a:endParaRPr lang="en-US">
              <a:solidFill>
                <a:srgbClr val="292929"/>
              </a:solidFill>
            </a:endParaRPr>
          </a:p>
        </p:txBody>
      </p:sp>
    </p:spTree>
    <p:extLst>
      <p:ext uri="{BB962C8B-B14F-4D97-AF65-F5344CB8AC3E}">
        <p14:creationId xmlns:p14="http://schemas.microsoft.com/office/powerpoint/2010/main" val="1146619587"/>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1"/>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3"/>
            <a:ext cx="4205289" cy="461665"/>
          </a:xfrm>
        </p:spPr>
        <p:txBody>
          <a:bodyPr>
            <a:noAutofit/>
          </a:bodyPr>
          <a:lstStyle>
            <a:lvl1pPr marL="0" indent="0" algn="l" defTabSz="914325"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6" y="4160520"/>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userDrawn="1"/>
        </p:nvGrpSpPr>
        <p:grpSpPr bwMode="black">
          <a:xfrm>
            <a:off x="7904572" y="2242931"/>
            <a:ext cx="3176914" cy="1934623"/>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pPr defTabSz="1218936"/>
              <a:endParaRPr lang="en-US" sz="1600">
                <a:solidFill>
                  <a:srgbClr val="292929"/>
                </a:solidFill>
              </a:endParaRPr>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pPr defTabSz="1218936"/>
              <a:endParaRPr lang="en-US" sz="1600">
                <a:solidFill>
                  <a:srgbClr val="292929"/>
                </a:solidFill>
              </a:endParaRPr>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pPr defTabSz="1218936"/>
              <a:endParaRPr lang="en-US" sz="1600">
                <a:solidFill>
                  <a:srgbClr val="292929"/>
                </a:solidFill>
              </a:endParaRPr>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pPr defTabSz="1218936"/>
              <a:endParaRPr lang="en-US" sz="1600">
                <a:solidFill>
                  <a:srgbClr val="292929"/>
                </a:solidFill>
              </a:endParaRPr>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pPr defTabSz="1218936"/>
              <a:endParaRPr lang="en-US" sz="1600">
                <a:solidFill>
                  <a:srgbClr val="292929"/>
                </a:solidFill>
              </a:endParaRPr>
            </a:p>
          </p:txBody>
        </p:sp>
      </p:grpSp>
    </p:spTree>
    <p:extLst>
      <p:ext uri="{BB962C8B-B14F-4D97-AF65-F5344CB8AC3E}">
        <p14:creationId xmlns:p14="http://schemas.microsoft.com/office/powerpoint/2010/main" val="385681706"/>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1"/>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3"/>
            <a:ext cx="4205289" cy="461665"/>
          </a:xfrm>
        </p:spPr>
        <p:txBody>
          <a:bodyPr>
            <a:noAutofit/>
          </a:bodyPr>
          <a:lstStyle>
            <a:lvl1pPr marL="0" indent="0" algn="l" defTabSz="914325"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6" y="4160520"/>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userDrawn="1"/>
        </p:nvSpPr>
        <p:spPr bwMode="black">
          <a:xfrm>
            <a:off x="7923610" y="1932604"/>
            <a:ext cx="3013332" cy="2314243"/>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302" tIns="41151" rIns="82302" bIns="41151" numCol="1" anchor="t" anchorCtr="0" compatLnSpc="1">
            <a:prstTxWarp prst="textNoShape">
              <a:avLst/>
            </a:prstTxWarp>
          </a:bodyPr>
          <a:lstStyle/>
          <a:p>
            <a:pPr defTabSz="1218936"/>
            <a:endParaRPr lang="en-US" sz="1600">
              <a:solidFill>
                <a:srgbClr val="292929"/>
              </a:solidFill>
            </a:endParaRPr>
          </a:p>
        </p:txBody>
      </p:sp>
    </p:spTree>
    <p:extLst>
      <p:ext uri="{BB962C8B-B14F-4D97-AF65-F5344CB8AC3E}">
        <p14:creationId xmlns:p14="http://schemas.microsoft.com/office/powerpoint/2010/main" val="803165216"/>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1"/>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3"/>
            <a:ext cx="4205289" cy="461665"/>
          </a:xfrm>
        </p:spPr>
        <p:txBody>
          <a:bodyPr>
            <a:noAutofit/>
          </a:bodyPr>
          <a:lstStyle>
            <a:lvl1pPr marL="0" indent="0" algn="l" defTabSz="914325"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6" y="4160520"/>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8882759" y="1905000"/>
            <a:ext cx="1277597"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36"/>
              <a:endParaRPr lang="en-US">
                <a:solidFill>
                  <a:srgbClr val="292929"/>
                </a:solidFill>
              </a:endParaRPr>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36"/>
              <a:endParaRPr lang="en-US">
                <a:solidFill>
                  <a:srgbClr val="292929"/>
                </a:solidFill>
              </a:endParaRPr>
            </a:p>
          </p:txBody>
        </p:sp>
      </p:grpSp>
    </p:spTree>
    <p:extLst>
      <p:ext uri="{BB962C8B-B14F-4D97-AF65-F5344CB8AC3E}">
        <p14:creationId xmlns:p14="http://schemas.microsoft.com/office/powerpoint/2010/main" val="1018818431"/>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3467677"/>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800"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userDrawn="1"/>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49"/>
            <a:ext cx="2506560" cy="291353"/>
          </a:xfrm>
          <a:prstGeom prst="rect">
            <a:avLst/>
          </a:prstGeom>
        </p:spPr>
      </p:pic>
    </p:spTree>
    <p:extLst>
      <p:ext uri="{BB962C8B-B14F-4D97-AF65-F5344CB8AC3E}">
        <p14:creationId xmlns:p14="http://schemas.microsoft.com/office/powerpoint/2010/main" val="2865021863"/>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1149013" cy="757131"/>
          </a:xfrm>
        </p:spPr>
        <p:txBody>
          <a:bodyPr/>
          <a:lstStyle>
            <a:lvl1pPr>
              <a:defRPr sz="5500"/>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7"/>
          </a:xfrm>
        </p:spPr>
        <p:txBody>
          <a:bodyPr/>
          <a:lstStyle>
            <a:lvl1pPr marL="341299" indent="-341299">
              <a:lnSpc>
                <a:spcPct val="90000"/>
              </a:lnSpc>
              <a:buSzPct val="80000"/>
              <a:buFont typeface="Arial" pitchFamily="34" charset="0"/>
              <a:buChar char="•"/>
              <a:defRPr sz="3200"/>
            </a:lvl1pPr>
            <a:lvl2pPr marL="627037" indent="-285738">
              <a:lnSpc>
                <a:spcPct val="90000"/>
              </a:lnSpc>
              <a:buSzPct val="80000"/>
              <a:buFont typeface="Arial" pitchFamily="34" charset="0"/>
              <a:buChar char="•"/>
              <a:defRPr sz="2800"/>
            </a:lvl2pPr>
            <a:lvl3pPr marL="914361" indent="-287326">
              <a:lnSpc>
                <a:spcPct val="90000"/>
              </a:lnSpc>
              <a:buSzPct val="80000"/>
              <a:buFont typeface="Arial" pitchFamily="34" charset="0"/>
              <a:buChar char="•"/>
              <a:defRPr sz="2400"/>
            </a:lvl3pPr>
            <a:lvl4pPr marL="1712842" indent="-225415">
              <a:lnSpc>
                <a:spcPct val="90000"/>
              </a:lnSpc>
              <a:buSzPct val="80000"/>
              <a:buFont typeface="Arial" pitchFamily="34" charset="0"/>
              <a:buChar char="•"/>
              <a:defRPr sz="2000"/>
            </a:lvl4pPr>
            <a:lvl5pPr marL="1944606" indent="-231765">
              <a:lnSpc>
                <a:spcPct val="90000"/>
              </a:lnSpc>
              <a:buSzPct val="80000"/>
              <a:buFont typeface="Arial" pitchFamily="34" charset="0"/>
              <a:buChar char="•"/>
              <a:defRPr sz="20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2443747"/>
          </a:xfrm>
        </p:spPr>
        <p:txBody>
          <a:bodyPr/>
          <a:lstStyle>
            <a:lvl1pPr marL="457181" indent="-457181">
              <a:lnSpc>
                <a:spcPct val="90000"/>
              </a:lnSpc>
              <a:buSzPct val="80000"/>
              <a:buFont typeface="Arial" pitchFamily="34" charset="0"/>
              <a:buChar char="•"/>
              <a:defRPr lang="en-US" sz="3200" kern="1200" dirty="0" smtClean="0">
                <a:gradFill>
                  <a:gsLst>
                    <a:gs pos="0">
                      <a:srgbClr val="595959"/>
                    </a:gs>
                    <a:gs pos="86000">
                      <a:srgbClr val="595959"/>
                    </a:gs>
                  </a:gsLst>
                  <a:lin ang="5400000" scaled="0"/>
                </a:gradFill>
                <a:latin typeface="+mn-lt"/>
                <a:ea typeface="+mn-ea"/>
                <a:cs typeface="+mn-cs"/>
              </a:defRPr>
            </a:lvl1pPr>
            <a:lvl2pPr marL="798480" indent="-457181">
              <a:lnSpc>
                <a:spcPct val="90000"/>
              </a:lnSpc>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969921" indent="-342885">
              <a:lnSpc>
                <a:spcPct val="90000"/>
              </a:lnSpc>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830312" indent="-342885">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5727" indent="-342885">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900"/>
            </a:lvl6pPr>
            <a:lvl7pPr>
              <a:defRPr sz="1900"/>
            </a:lvl7pPr>
            <a:lvl8pPr>
              <a:defRPr sz="1900"/>
            </a:lvl8pPr>
            <a:lvl9pPr>
              <a:defRPr sz="1900"/>
            </a:lvl9pPr>
          </a:lstStyle>
          <a:p>
            <a:pPr marL="341299" lvl="0" indent="-341299" algn="l" defTabSz="914325" rtl="0" eaLnBrk="1" latinLnBrk="0" hangingPunct="1">
              <a:lnSpc>
                <a:spcPct val="90000"/>
              </a:lnSpc>
              <a:spcBef>
                <a:spcPct val="20000"/>
              </a:spcBef>
              <a:buSzPct val="80000"/>
              <a:buFont typeface="Arial" pitchFamily="34" charset="0"/>
              <a:buChar char="•"/>
            </a:pPr>
            <a:r>
              <a:rPr lang="en-US" smtClean="0"/>
              <a:t>Click to edit Master text styles</a:t>
            </a:r>
          </a:p>
          <a:p>
            <a:pPr marL="341299" lvl="1" indent="-341299" algn="l" defTabSz="914325" rtl="0" eaLnBrk="1" latinLnBrk="0" hangingPunct="1">
              <a:lnSpc>
                <a:spcPct val="90000"/>
              </a:lnSpc>
              <a:spcBef>
                <a:spcPct val="20000"/>
              </a:spcBef>
              <a:buSzPct val="80000"/>
              <a:buFont typeface="Arial" pitchFamily="34" charset="0"/>
              <a:buChar char="•"/>
            </a:pPr>
            <a:r>
              <a:rPr lang="en-US" smtClean="0"/>
              <a:t>Second level</a:t>
            </a:r>
          </a:p>
          <a:p>
            <a:pPr marL="341299" lvl="2" indent="-341299" algn="l" defTabSz="914325" rtl="0" eaLnBrk="1" latinLnBrk="0" hangingPunct="1">
              <a:lnSpc>
                <a:spcPct val="90000"/>
              </a:lnSpc>
              <a:spcBef>
                <a:spcPct val="20000"/>
              </a:spcBef>
              <a:buSzPct val="80000"/>
              <a:buFont typeface="Arial" pitchFamily="34" charset="0"/>
              <a:buChar char="•"/>
            </a:pPr>
            <a:r>
              <a:rPr lang="en-US" smtClean="0"/>
              <a:t>Third level</a:t>
            </a:r>
          </a:p>
          <a:p>
            <a:pPr marL="341299" lvl="3" indent="-341299" algn="l" defTabSz="914325" rtl="0" eaLnBrk="1" latinLnBrk="0" hangingPunct="1">
              <a:lnSpc>
                <a:spcPct val="90000"/>
              </a:lnSpc>
              <a:spcBef>
                <a:spcPct val="20000"/>
              </a:spcBef>
              <a:buSzPct val="80000"/>
              <a:buFont typeface="Arial" pitchFamily="34" charset="0"/>
              <a:buChar char="•"/>
            </a:pPr>
            <a:r>
              <a:rPr lang="en-US" smtClean="0"/>
              <a:t>Fourth level</a:t>
            </a:r>
          </a:p>
          <a:p>
            <a:pPr marL="341299" lvl="4" indent="-341299" algn="l" defTabSz="914325"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black">
          <a:xfrm>
            <a:off x="4321175" y="3140275"/>
            <a:ext cx="3546476" cy="577452"/>
          </a:xfrm>
          <a:prstGeom prst="rect">
            <a:avLst/>
          </a:prstGeom>
          <a:noFill/>
          <a:ln>
            <a:noFill/>
          </a:ln>
        </p:spPr>
      </p:pic>
      <p:sp>
        <p:nvSpPr>
          <p:cNvPr id="3" name="Text Box 3"/>
          <p:cNvSpPr txBox="1">
            <a:spLocks noChangeArrowheads="1"/>
          </p:cNvSpPr>
          <p:nvPr userDrawn="1"/>
        </p:nvSpPr>
        <p:spPr bwMode="blackWhite">
          <a:xfrm>
            <a:off x="507868" y="6083574"/>
            <a:ext cx="11173090" cy="415484"/>
          </a:xfrm>
          <a:prstGeom prst="rect">
            <a:avLst/>
          </a:prstGeom>
          <a:noFill/>
          <a:ln w="12700">
            <a:noFill/>
            <a:miter lim="800000"/>
            <a:headEnd type="none" w="sm" len="sm"/>
            <a:tailEnd type="none" w="sm" len="sm"/>
          </a:ln>
          <a:effectLst/>
        </p:spPr>
        <p:txBody>
          <a:bodyPr vert="horz" wrap="square" lIns="91421" tIns="45711" rIns="91421" bIns="45711" numCol="1" anchor="t" anchorCtr="0" compatLnSpc="1">
            <a:prstTxWarp prst="textNoShape">
              <a:avLst/>
            </a:prstTxWarp>
            <a:spAutoFit/>
          </a:bodyPr>
          <a:lstStyle/>
          <a:p>
            <a:pPr algn="ctr" defTabSz="914061" eaLnBrk="0" hangingPunct="0"/>
            <a:r>
              <a:rPr lang="en-US" sz="700" dirty="0">
                <a:solidFill>
                  <a:srgbClr val="FFFFFF">
                    <a:alpha val="99000"/>
                  </a:srgbClr>
                </a:solidFill>
                <a:cs typeface="Arial" charset="0"/>
              </a:rPr>
              <a:t>© </a:t>
            </a:r>
            <a:r>
              <a:rPr lang="en-US" sz="700" dirty="0" smtClean="0">
                <a:solidFill>
                  <a:srgbClr val="FFFFFF">
                    <a:alpha val="99000"/>
                  </a:srgbClr>
                </a:solidFill>
                <a:cs typeface="Arial" charset="0"/>
              </a:rPr>
              <a:t>2011 Microsoft </a:t>
            </a:r>
            <a:r>
              <a:rPr lang="en-US" sz="700" dirty="0">
                <a:solidFill>
                  <a:srgbClr val="FFFFFF">
                    <a:alpha val="99000"/>
                  </a:srgbClr>
                </a:solidFill>
                <a:cs typeface="Arial" charset="0"/>
              </a:rPr>
              <a:t>Corporation. All rights reserved. Microsoft, Windows, Windows Vista and other product names are or may be registered trademarks and/or trademarks in the U.S. and/or other countries.</a:t>
            </a:r>
          </a:p>
          <a:p>
            <a:pPr algn="ctr" defTabSz="914061" eaLnBrk="0" hangingPunct="0"/>
            <a:r>
              <a:rPr lang="en-US" sz="700" dirty="0">
                <a:solidFill>
                  <a:srgbClr val="FFFFFF">
                    <a:alpha val="99000"/>
                  </a:srgbClr>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solidFill>
                  <a:srgbClr val="FFFFFF">
                    <a:alpha val="99000"/>
                  </a:srgbClr>
                </a:solidFill>
                <a:cs typeface="Arial" charset="0"/>
              </a:rPr>
              <a:t>MICROSOFT </a:t>
            </a:r>
            <a:r>
              <a:rPr lang="en-US" sz="700" dirty="0">
                <a:solidFill>
                  <a:srgbClr val="FFFFFF">
                    <a:alpha val="99000"/>
                  </a:srgbClr>
                </a:solidFill>
                <a:cs typeface="Arial" charset="0"/>
              </a:rPr>
              <a:t>MAKES NO WARRANTIES, EXPRESS, IMPLIED OR STATUTORY, AS TO THE INFORMATION IN THIS PRESENTATION.</a:t>
            </a:r>
          </a:p>
        </p:txBody>
      </p:sp>
    </p:spTree>
    <p:extLst>
      <p:ext uri="{BB962C8B-B14F-4D97-AF65-F5344CB8AC3E}">
        <p14:creationId xmlns:p14="http://schemas.microsoft.com/office/powerpoint/2010/main" val="3718817452"/>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userDrawn="1">
            <p:ph type="body" sz="quarter" idx="10" hasCustomPrompt="1"/>
          </p:nvPr>
        </p:nvSpPr>
        <p:spPr>
          <a:xfrm>
            <a:off x="512764" y="2892711"/>
            <a:ext cx="11228440" cy="1218795"/>
          </a:xfrm>
        </p:spPr>
        <p:txBody>
          <a:bodyPr/>
          <a:lstStyle>
            <a:lvl1pPr marL="0" indent="0">
              <a:buNone/>
              <a:defRPr lang="en-US" sz="8800" i="0" kern="1200" spc="-100" baseline="0" dirty="0" smtClean="0">
                <a:solidFill>
                  <a:schemeClr val="bg1">
                    <a:alpha val="99000"/>
                  </a:schemeClr>
                </a:solidFill>
                <a:latin typeface="Segoe UI Light" pitchFamily="34" charset="0"/>
                <a:ea typeface="+mn-ea"/>
                <a:cs typeface="+mn-cs"/>
              </a:defRPr>
            </a:lvl1pPr>
          </a:lstStyle>
          <a:p>
            <a:pPr marL="0" lvl="0" indent="0" algn="l" defTabSz="914325"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userDrawn="1">
            <p:ph type="body" sz="quarter" idx="11" hasCustomPrompt="1"/>
          </p:nvPr>
        </p:nvSpPr>
        <p:spPr>
          <a:xfrm>
            <a:off x="512764" y="4343401"/>
            <a:ext cx="7513637" cy="443199"/>
          </a:xfrm>
        </p:spPr>
        <p:txBody>
          <a:bodyPr/>
          <a:lstStyle>
            <a:lvl1pPr marL="0" indent="0">
              <a:buNone/>
              <a:defRPr lang="en-US" sz="3200" kern="1200" spc="-100" baseline="0" dirty="0">
                <a:solidFill>
                  <a:schemeClr val="bg1">
                    <a:alpha val="99000"/>
                  </a:schemeClr>
                </a:solidFill>
                <a:latin typeface="+mj-lt"/>
                <a:ea typeface="+mn-ea"/>
                <a:cs typeface="+mn-cs"/>
              </a:defRPr>
            </a:lvl1pPr>
          </a:lstStyle>
          <a:p>
            <a:pPr marL="0" lvl="0" indent="0" algn="l" defTabSz="914325"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userDrawn="1"/>
        </p:nvPicPr>
        <p:blipFill rotWithShape="1">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51"/>
            <a:ext cx="1595652" cy="268367"/>
          </a:xfrm>
          <a:prstGeom prst="rect">
            <a:avLst/>
          </a:prstGeom>
          <a:noFill/>
          <a:ln>
            <a:noFill/>
          </a:ln>
        </p:spPr>
      </p:pic>
      <p:pic>
        <p:nvPicPr>
          <p:cNvPr id="7" name="Picture 6"/>
          <p:cNvPicPr>
            <a:picLocks noChangeAspect="1"/>
          </p:cNvPicPr>
          <p:nvPr userDrawn="1"/>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0"/>
            <a:ext cx="2497827" cy="290339"/>
          </a:xfrm>
          <a:prstGeom prst="rect">
            <a:avLst/>
          </a:prstGeom>
        </p:spPr>
      </p:pic>
    </p:spTree>
    <p:extLst>
      <p:ext uri="{BB962C8B-B14F-4D97-AF65-F5344CB8AC3E}">
        <p14:creationId xmlns:p14="http://schemas.microsoft.com/office/powerpoint/2010/main" val="1515846737"/>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60355" indent="-460355">
              <a:buClr>
                <a:srgbClr val="FFFFFF"/>
              </a:buClr>
              <a:buSzPct val="70000"/>
              <a:buFontTx/>
              <a:buBlip>
                <a:blip r:embed="rId2"/>
              </a:buBlip>
              <a:defRPr>
                <a:gradFill>
                  <a:gsLst>
                    <a:gs pos="0">
                      <a:srgbClr val="FFFFFF"/>
                    </a:gs>
                    <a:gs pos="86000">
                      <a:srgbClr val="FFFFFF"/>
                    </a:gs>
                  </a:gsLst>
                  <a:lin ang="5400000" scaled="0"/>
                </a:gradFill>
              </a:defRPr>
            </a:lvl1pPr>
            <a:lvl2pPr marL="855628" indent="-395272">
              <a:buClr>
                <a:srgbClr val="FFFFFF"/>
              </a:buClr>
              <a:buSzPct val="70000"/>
              <a:buFontTx/>
              <a:buBlip>
                <a:blip r:embed="rId2"/>
              </a:buBlip>
              <a:defRPr>
                <a:gradFill>
                  <a:gsLst>
                    <a:gs pos="0">
                      <a:srgbClr val="FFFFFF"/>
                    </a:gs>
                    <a:gs pos="86000">
                      <a:srgbClr val="FFFFFF"/>
                    </a:gs>
                  </a:gsLst>
                  <a:lin ang="5400000" scaled="0"/>
                </a:gradFill>
              </a:defRPr>
            </a:lvl2pPr>
            <a:lvl3pPr marL="1258836" indent="-403208">
              <a:buClr>
                <a:srgbClr val="FFFFFF"/>
              </a:buClr>
              <a:buSzPct val="70000"/>
              <a:buFontTx/>
              <a:buBlip>
                <a:blip r:embed="rId2"/>
              </a:buBlip>
              <a:defRPr>
                <a:gradFill>
                  <a:gsLst>
                    <a:gs pos="0">
                      <a:srgbClr val="FFFFFF"/>
                    </a:gs>
                    <a:gs pos="86000">
                      <a:srgbClr val="FFFFFF"/>
                    </a:gs>
                  </a:gsLst>
                  <a:lin ang="5400000" scaled="0"/>
                </a:gradFill>
              </a:defRPr>
            </a:lvl3pPr>
            <a:lvl4pPr marL="1604896" indent="-346061">
              <a:buClr>
                <a:srgbClr val="FFFFFF"/>
              </a:buClr>
              <a:buSzPct val="70000"/>
              <a:buFontTx/>
              <a:buBlip>
                <a:blip r:embed="rId2"/>
              </a:buBlip>
              <a:defRPr>
                <a:gradFill>
                  <a:gsLst>
                    <a:gs pos="0">
                      <a:srgbClr val="FFFFFF"/>
                    </a:gs>
                    <a:gs pos="86000">
                      <a:srgbClr val="FFFFFF"/>
                    </a:gs>
                  </a:gsLst>
                  <a:lin ang="5400000" scaled="0"/>
                </a:gradFill>
              </a:defRPr>
            </a:lvl4pPr>
            <a:lvl5pPr marL="1941432" indent="-336536">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8323452"/>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60355" indent="-460355">
              <a:buClr>
                <a:srgbClr val="FFFFFF"/>
              </a:buClr>
              <a:buSzPct val="70000"/>
              <a:buFontTx/>
              <a:buBlip>
                <a:blip r:embed="rId2"/>
              </a:buBlip>
              <a:defRPr>
                <a:gradFill>
                  <a:gsLst>
                    <a:gs pos="0">
                      <a:srgbClr val="FFFFFF"/>
                    </a:gs>
                    <a:gs pos="86000">
                      <a:srgbClr val="FFFFFF"/>
                    </a:gs>
                  </a:gsLst>
                  <a:lin ang="5400000" scaled="0"/>
                </a:gradFill>
              </a:defRPr>
            </a:lvl1pPr>
            <a:lvl2pPr marL="855628" indent="-395272">
              <a:buClr>
                <a:srgbClr val="FFFFFF"/>
              </a:buClr>
              <a:buSzPct val="70000"/>
              <a:buFontTx/>
              <a:buBlip>
                <a:blip r:embed="rId2"/>
              </a:buBlip>
              <a:defRPr>
                <a:gradFill>
                  <a:gsLst>
                    <a:gs pos="0">
                      <a:srgbClr val="FFFFFF"/>
                    </a:gs>
                    <a:gs pos="86000">
                      <a:srgbClr val="FFFFFF"/>
                    </a:gs>
                  </a:gsLst>
                  <a:lin ang="5400000" scaled="0"/>
                </a:gradFill>
              </a:defRPr>
            </a:lvl2pPr>
            <a:lvl3pPr marL="1258836" indent="-403208">
              <a:buClr>
                <a:srgbClr val="FFFFFF"/>
              </a:buClr>
              <a:buSzPct val="70000"/>
              <a:buFontTx/>
              <a:buBlip>
                <a:blip r:embed="rId2"/>
              </a:buBlip>
              <a:defRPr>
                <a:gradFill>
                  <a:gsLst>
                    <a:gs pos="0">
                      <a:srgbClr val="FFFFFF"/>
                    </a:gs>
                    <a:gs pos="86000">
                      <a:srgbClr val="FFFFFF"/>
                    </a:gs>
                  </a:gsLst>
                  <a:lin ang="5400000" scaled="0"/>
                </a:gradFill>
              </a:defRPr>
            </a:lvl3pPr>
            <a:lvl4pPr marL="1604896" indent="-346061">
              <a:buClr>
                <a:srgbClr val="FFFFFF"/>
              </a:buClr>
              <a:buSzPct val="70000"/>
              <a:buFontTx/>
              <a:buBlip>
                <a:blip r:embed="rId2"/>
              </a:buBlip>
              <a:defRPr>
                <a:gradFill>
                  <a:gsLst>
                    <a:gs pos="0">
                      <a:srgbClr val="FFFFFF"/>
                    </a:gs>
                    <a:gs pos="86000">
                      <a:srgbClr val="FFFFFF"/>
                    </a:gs>
                  </a:gsLst>
                  <a:lin ang="5400000" scaled="0"/>
                </a:gradFill>
              </a:defRPr>
            </a:lvl4pPr>
            <a:lvl5pPr marL="1941432" indent="-336536">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238876"/>
            <a:ext cx="12188826" cy="619125"/>
          </a:xfrm>
          <a:solidFill>
            <a:srgbClr val="FFFF99"/>
          </a:solidFill>
        </p:spPr>
        <p:txBody>
          <a:bodyPr wrap="square" lIns="152388" tIns="76193" rIns="152388" bIns="76193" anchor="b" anchorCtr="0">
            <a:noAutofit/>
          </a:bodyPr>
          <a:lstStyle>
            <a:lvl1pPr algn="r">
              <a:buFont typeface="Arial" pitchFamily="34" charset="0"/>
              <a:buNone/>
              <a:defRPr spc="-51"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726723919"/>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1149013" cy="757131"/>
          </a:xfrm>
        </p:spPr>
        <p:txBody>
          <a:bodyPr/>
          <a:lstStyle>
            <a:lvl1pPr>
              <a:defRPr sz="5500"/>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1"/>
            <a:ext cx="5486400" cy="443199"/>
          </a:xfrm>
        </p:spPr>
        <p:txBody>
          <a:bodyPr anchor="b"/>
          <a:lstStyle>
            <a:lvl1pPr marL="0" indent="0">
              <a:lnSpc>
                <a:spcPct val="90000"/>
              </a:lnSpc>
              <a:spcBef>
                <a:spcPts val="0"/>
              </a:spcBef>
              <a:buNone/>
              <a:defRPr sz="3200" b="0">
                <a:latin typeface="Segoe UI Light" pitchFamily="34" charset="0"/>
              </a:defRPr>
            </a:lvl1pPr>
            <a:lvl2pPr marL="457163" indent="0">
              <a:buNone/>
              <a:defRPr sz="2000" b="1"/>
            </a:lvl2pPr>
            <a:lvl3pPr marL="914325" indent="0">
              <a:buNone/>
              <a:defRPr sz="1900" b="1"/>
            </a:lvl3pPr>
            <a:lvl4pPr marL="1371488" indent="0">
              <a:buNone/>
              <a:defRPr sz="1600" b="1"/>
            </a:lvl4pPr>
            <a:lvl5pPr marL="1828651" indent="0">
              <a:buNone/>
              <a:defRPr sz="1600" b="1"/>
            </a:lvl5pPr>
            <a:lvl6pPr marL="2285813" indent="0">
              <a:buNone/>
              <a:defRPr sz="1600" b="1"/>
            </a:lvl6pPr>
            <a:lvl7pPr marL="2742976" indent="0">
              <a:buNone/>
              <a:defRPr sz="1600" b="1"/>
            </a:lvl7pPr>
            <a:lvl8pPr marL="3200139" indent="0">
              <a:buNone/>
              <a:defRPr sz="1600" b="1"/>
            </a:lvl8pPr>
            <a:lvl9pPr marL="3657301"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8" y="2266797"/>
            <a:ext cx="5484971" cy="1945148"/>
          </a:xfrm>
        </p:spPr>
        <p:txBody>
          <a:bodyPr/>
          <a:lstStyle>
            <a:lvl1pPr marL="403208" indent="-403208">
              <a:buSzPct val="80000"/>
              <a:buFont typeface="Arial" pitchFamily="34" charset="0"/>
              <a:buChar char="•"/>
              <a:defRPr sz="2800"/>
            </a:lvl1pPr>
            <a:lvl2pPr marL="744507" indent="-322249">
              <a:buSzPct val="80000"/>
              <a:buFont typeface="Arial" pitchFamily="34" charset="0"/>
              <a:buChar char="•"/>
              <a:defRPr sz="2800"/>
            </a:lvl2pPr>
            <a:lvl3pPr marL="1027070" indent="-282564" defTabSz="1030245">
              <a:buSzPct val="80000"/>
              <a:buFont typeface="Arial" pitchFamily="34" charset="0"/>
              <a:buChar char="•"/>
              <a:defRPr sz="2400"/>
            </a:lvl3pPr>
            <a:lvl4pPr marL="1317571" indent="-287326">
              <a:buSzPct val="80000"/>
              <a:buFont typeface="Arial" pitchFamily="34" charset="0"/>
              <a:buChar char="•"/>
              <a:defRPr sz="2000"/>
            </a:lvl4pPr>
            <a:lvl5pPr marL="1541398" indent="-223829">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1"/>
            <a:ext cx="5486400" cy="443199"/>
          </a:xfrm>
        </p:spPr>
        <p:txBody>
          <a:bodyPr anchor="b"/>
          <a:lstStyle>
            <a:lvl1pPr marL="0" indent="0">
              <a:lnSpc>
                <a:spcPct val="90000"/>
              </a:lnSpc>
              <a:spcBef>
                <a:spcPts val="0"/>
              </a:spcBef>
              <a:buNone/>
              <a:defRPr sz="3200" b="0">
                <a:latin typeface="Segoe UI Light" pitchFamily="34" charset="0"/>
              </a:defRPr>
            </a:lvl1pPr>
            <a:lvl2pPr marL="457163" indent="0">
              <a:buNone/>
              <a:defRPr sz="2000" b="1"/>
            </a:lvl2pPr>
            <a:lvl3pPr marL="914325" indent="0">
              <a:buNone/>
              <a:defRPr sz="1900" b="1"/>
            </a:lvl3pPr>
            <a:lvl4pPr marL="1371488" indent="0">
              <a:buNone/>
              <a:defRPr sz="1600" b="1"/>
            </a:lvl4pPr>
            <a:lvl5pPr marL="1828651" indent="0">
              <a:buNone/>
              <a:defRPr sz="1600" b="1"/>
            </a:lvl5pPr>
            <a:lvl6pPr marL="2285813" indent="0">
              <a:buNone/>
              <a:defRPr sz="1600" b="1"/>
            </a:lvl6pPr>
            <a:lvl7pPr marL="2742976" indent="0">
              <a:buNone/>
              <a:defRPr sz="1600" b="1"/>
            </a:lvl7pPr>
            <a:lvl8pPr marL="3200139" indent="0">
              <a:buNone/>
              <a:defRPr sz="1600" b="1"/>
            </a:lvl8pPr>
            <a:lvl9pPr marL="3657301"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7"/>
            <a:ext cx="5486400" cy="1945148"/>
          </a:xfrm>
        </p:spPr>
        <p:txBody>
          <a:bodyPr/>
          <a:lstStyle>
            <a:lvl1pPr marL="296308" indent="-296308">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1pPr>
            <a:lvl2pPr marL="457181" indent="-457181">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765143" indent="-342885">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373130" indent="-342885">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7392" indent="-342885">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3130" indent="-342885">
              <a:defRPr sz="1600"/>
            </a:lvl6pPr>
            <a:lvl7pPr marL="1603309" indent="-285738">
              <a:defRPr sz="1600"/>
            </a:lvl7pPr>
            <a:lvl8pPr>
              <a:defRPr sz="1600"/>
            </a:lvl8pPr>
            <a:lvl9pPr>
              <a:defRPr sz="1600"/>
            </a:lvl9pPr>
          </a:lstStyle>
          <a:p>
            <a:pPr marL="403208" lvl="0" indent="-403208" algn="l" defTabSz="914325" rtl="0" eaLnBrk="1" latinLnBrk="0" hangingPunct="1">
              <a:lnSpc>
                <a:spcPct val="90000"/>
              </a:lnSpc>
              <a:spcBef>
                <a:spcPct val="20000"/>
              </a:spcBef>
              <a:buSzPct val="80000"/>
            </a:pPr>
            <a:r>
              <a:rPr lang="en-US" smtClean="0"/>
              <a:t>Click to edit Master text styles</a:t>
            </a:r>
          </a:p>
          <a:p>
            <a:pPr marL="403208" lvl="1" indent="-403208" algn="l" defTabSz="914325" rtl="0" eaLnBrk="1" latinLnBrk="0" hangingPunct="1">
              <a:lnSpc>
                <a:spcPct val="90000"/>
              </a:lnSpc>
              <a:spcBef>
                <a:spcPct val="20000"/>
              </a:spcBef>
              <a:buSzPct val="80000"/>
            </a:pPr>
            <a:r>
              <a:rPr lang="en-US" smtClean="0"/>
              <a:t>Second level</a:t>
            </a:r>
          </a:p>
          <a:p>
            <a:pPr marL="403208" lvl="2" indent="-403208" algn="l" defTabSz="914325" rtl="0" eaLnBrk="1" latinLnBrk="0" hangingPunct="1">
              <a:lnSpc>
                <a:spcPct val="90000"/>
              </a:lnSpc>
              <a:spcBef>
                <a:spcPct val="20000"/>
              </a:spcBef>
              <a:buSzPct val="80000"/>
            </a:pPr>
            <a:r>
              <a:rPr lang="en-US" smtClean="0"/>
              <a:t>Third level</a:t>
            </a:r>
          </a:p>
          <a:p>
            <a:pPr marL="403208" lvl="3" indent="-403208" algn="l" defTabSz="914325" rtl="0" eaLnBrk="1" latinLnBrk="0" hangingPunct="1">
              <a:lnSpc>
                <a:spcPct val="90000"/>
              </a:lnSpc>
              <a:spcBef>
                <a:spcPct val="20000"/>
              </a:spcBef>
              <a:buSzPct val="80000"/>
            </a:pPr>
            <a:r>
              <a:rPr lang="en-US" smtClean="0"/>
              <a:t>Fourth level</a:t>
            </a:r>
          </a:p>
          <a:p>
            <a:pPr marL="403208" lvl="4" indent="-403208" algn="l" defTabSz="914325" rtl="0" eaLnBrk="1" latinLnBrk="0" hangingPunct="1">
              <a:lnSpc>
                <a:spcPct val="90000"/>
              </a:lnSpc>
              <a:spcBef>
                <a:spcPct val="20000"/>
              </a:spcBef>
              <a:buSzPct val="80000"/>
            </a:pPr>
            <a:r>
              <a:rPr lang="en-US" smtClean="0"/>
              <a:t>Fifth level</a:t>
            </a:r>
            <a:endParaRPr lang="en-US" dirty="0"/>
          </a:p>
        </p:txBody>
      </p:sp>
      <p:pic>
        <p:nvPicPr>
          <p:cNvPr id="7" name="Picture 6"/>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1149013" cy="757131"/>
          </a:xfrm>
        </p:spPr>
        <p:txBody>
          <a:bodyPr/>
          <a:lstStyle>
            <a:lvl1pPr>
              <a:defRPr sz="5500"/>
            </a:lvl1pPr>
          </a:lstStyle>
          <a:p>
            <a:r>
              <a:rPr lang="en-US" smtClean="0"/>
              <a:t>Click to edit Master title style</a:t>
            </a:r>
            <a:endParaRPr lang="en-US" dirty="0"/>
          </a:p>
        </p:txBody>
      </p:sp>
      <p:pic>
        <p:nvPicPr>
          <p:cNvPr id="3" name="Picture 2"/>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pic>
        <p:nvPicPr>
          <p:cNvPr id="4" name="Picture 3"/>
          <p:cNvPicPr>
            <a:picLocks noChangeAspect="1"/>
          </p:cNvPicPr>
          <p:nvPr userDrawn="1"/>
        </p:nvPicPr>
        <p:blipFill>
          <a:blip r:embed="rId4" cstate="email">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tretch>
            <a:fillRect/>
          </a:stretch>
        </p:blipFill>
        <p:spPr>
          <a:xfrm>
            <a:off x="10590213" y="6344945"/>
            <a:ext cx="1371600" cy="436856"/>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pic>
        <p:nvPicPr>
          <p:cNvPr id="3" name="Picture 2"/>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0" tIns="45701" rIns="91400" bIns="45701" numCol="1" spcCol="0" rtlCol="0" anchor="ctr" anchorCtr="0" compatLnSpc="1">
            <a:prstTxWarp prst="textNoShape">
              <a:avLst/>
            </a:prstTxWarp>
          </a:bodyPr>
          <a:lstStyle/>
          <a:p>
            <a:pPr algn="ctr" defTabSz="913749" fontAlgn="base">
              <a:spcBef>
                <a:spcPct val="0"/>
              </a:spcBef>
              <a:spcAft>
                <a:spcPct val="0"/>
              </a:spcAft>
            </a:pPr>
            <a:endParaRPr lang="en-US" sz="23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4325" rtl="0" eaLnBrk="1" latinLnBrk="0" hangingPunct="1">
              <a:lnSpc>
                <a:spcPct val="90000"/>
              </a:lnSpc>
              <a:spcBef>
                <a:spcPct val="0"/>
              </a:spcBef>
              <a:buNone/>
              <a:defRPr lang="en-US" sz="55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3473805" y="3417662"/>
            <a:ext cx="6945312" cy="1241879"/>
          </a:xfrm>
        </p:spPr>
        <p:txBody>
          <a:bodyPr lIns="182872" tIns="182872" anchor="ctr" anchorCtr="0"/>
          <a:lstStyle>
            <a:lvl1pPr marL="574651" indent="-571476">
              <a:spcAft>
                <a:spcPts val="1200"/>
              </a:spcAft>
              <a:buNone/>
              <a:defRPr lang="en-US" sz="4400"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marL="346061" indent="-342885">
              <a:buFont typeface="Arial" pitchFamily="34" charset="0"/>
              <a:buNone/>
              <a:defRPr lang="en-US" sz="2400" kern="1200" spc="-51" baseline="0" dirty="0">
                <a:gradFill>
                  <a:gsLst>
                    <a:gs pos="0">
                      <a:srgbClr val="595959"/>
                    </a:gs>
                    <a:gs pos="86000">
                      <a:srgbClr val="595959"/>
                    </a:gs>
                  </a:gsLst>
                  <a:lin ang="5400000" scaled="0"/>
                </a:gradFill>
                <a:latin typeface="+mn-lt"/>
                <a:ea typeface="+mn-ea"/>
                <a:cs typeface="+mn-cs"/>
              </a:defRPr>
            </a:lvl2pPr>
          </a:lstStyle>
          <a:p>
            <a:pPr marL="3175" lvl="0" indent="0" algn="l" defTabSz="914325" rtl="0" eaLnBrk="1" latinLnBrk="0" hangingPunct="1">
              <a:lnSpc>
                <a:spcPct val="90000"/>
              </a:lnSpc>
              <a:spcBef>
                <a:spcPts val="0"/>
              </a:spcBef>
              <a:spcAft>
                <a:spcPts val="900"/>
              </a:spcAft>
              <a:buSzPct val="80000"/>
            </a:pPr>
            <a:r>
              <a:rPr lang="en-US" smtClean="0"/>
              <a:t>Click to edit Master text styles</a:t>
            </a:r>
          </a:p>
          <a:p>
            <a:pPr marL="3175" lvl="1" indent="0" algn="l" defTabSz="914325" rtl="0" eaLnBrk="1" latinLnBrk="0" hangingPunct="1">
              <a:lnSpc>
                <a:spcPct val="90000"/>
              </a:lnSpc>
              <a:spcBef>
                <a:spcPts val="0"/>
              </a:spcBef>
              <a:spcAft>
                <a:spcPts val="900"/>
              </a:spcAft>
              <a:buSzPct val="80000"/>
            </a:pPr>
            <a:r>
              <a:rPr lang="en-US" smtClean="0"/>
              <a:t>Second level</a:t>
            </a:r>
          </a:p>
        </p:txBody>
      </p:sp>
      <p:sp>
        <p:nvSpPr>
          <p:cNvPr id="18" name="Freeform 105"/>
          <p:cNvSpPr>
            <a:spLocks/>
          </p:cNvSpPr>
          <p:nvPr/>
        </p:nvSpPr>
        <p:spPr bwMode="black">
          <a:xfrm>
            <a:off x="1200173" y="2133600"/>
            <a:ext cx="1865060" cy="38100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82302" tIns="41151" rIns="82302" bIns="41151" numCol="1" anchor="t" anchorCtr="0" compatLnSpc="1">
            <a:prstTxWarp prst="textNoShape">
              <a:avLst/>
            </a:prstTxWarp>
          </a:bodyPr>
          <a:lstStyle/>
          <a:p>
            <a:pPr lvl="0" defTabSz="1218936"/>
            <a:endParaRPr lang="en-US" sz="1600">
              <a:solidFill>
                <a:srgbClr val="292929"/>
              </a:solidFill>
            </a:endParaRPr>
          </a:p>
        </p:txBody>
      </p:sp>
    </p:spTree>
    <p:extLst>
      <p:ext uri="{BB962C8B-B14F-4D97-AF65-F5344CB8AC3E}">
        <p14:creationId xmlns:p14="http://schemas.microsoft.com/office/powerpoint/2010/main" val="2480588676"/>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1"/>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3"/>
            <a:ext cx="4205289" cy="461665"/>
          </a:xfrm>
        </p:spPr>
        <p:txBody>
          <a:bodyPr>
            <a:noAutofit/>
          </a:bodyPr>
          <a:lstStyle>
            <a:lvl1pPr marL="0" indent="0" algn="l" defTabSz="914325"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6" y="4160520"/>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p:nvGrpSpPr>
        <p:grpSpPr>
          <a:xfrm>
            <a:off x="7713384" y="2136047"/>
            <a:ext cx="3499129" cy="2114059"/>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559917533"/>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slideLayout" Target="../slideLayouts/slideLayout24.xml"/><Relationship Id="rId1" Type="http://schemas.openxmlformats.org/officeDocument/2006/relationships/slideLayout" Target="../slideLayouts/slideLayout23.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18" Type="http://schemas.openxmlformats.org/officeDocument/2006/relationships/slideLayout" Target="../slideLayouts/slideLayout4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17" Type="http://schemas.openxmlformats.org/officeDocument/2006/relationships/slideLayout" Target="../slideLayouts/slideLayout42.xml"/><Relationship Id="rId2" Type="http://schemas.openxmlformats.org/officeDocument/2006/relationships/slideLayout" Target="../slideLayouts/slideLayout27.xml"/><Relationship Id="rId16" Type="http://schemas.openxmlformats.org/officeDocument/2006/relationships/slideLayout" Target="../slideLayouts/slideLayout41.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5" Type="http://schemas.openxmlformats.org/officeDocument/2006/relationships/slideLayout" Target="../slideLayouts/slideLayout40.xml"/><Relationship Id="rId10" Type="http://schemas.openxmlformats.org/officeDocument/2006/relationships/slideLayout" Target="../slideLayouts/slideLayout35.xml"/><Relationship Id="rId19" Type="http://schemas.openxmlformats.org/officeDocument/2006/relationships/theme" Target="../theme/theme3.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0"/>
            <a:ext cx="11149013" cy="757131"/>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1"/>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 id="2147483700" r:id="rId15"/>
    <p:sldLayoutId id="2147483701" r:id="rId16"/>
    <p:sldLayoutId id="2147483702" r:id="rId17"/>
    <p:sldLayoutId id="2147483703" r:id="rId18"/>
    <p:sldLayoutId id="2147483704" r:id="rId19"/>
    <p:sldLayoutId id="2147483706" r:id="rId20"/>
    <p:sldLayoutId id="2147483707" r:id="rId21"/>
    <p:sldLayoutId id="2147483710" r:id="rId22"/>
  </p:sldLayoutIdLst>
  <p:transition>
    <p:fade/>
  </p:transition>
  <p:timing>
    <p:tnLst>
      <p:par>
        <p:cTn id="1" dur="indefinite" restart="never" nodeType="tmRoot"/>
      </p:par>
    </p:tnLst>
  </p:timing>
  <p:txStyles>
    <p:titleStyle>
      <a:lvl1pPr algn="l" defTabSz="914325" rtl="0" eaLnBrk="1" latinLnBrk="0" hangingPunct="1">
        <a:lnSpc>
          <a:spcPct val="90000"/>
        </a:lnSpc>
        <a:spcBef>
          <a:spcPct val="0"/>
        </a:spcBef>
        <a:buNone/>
        <a:defRPr lang="en-US" sz="5500"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60355" indent="-460355" algn="l" defTabSz="914325"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28" indent="-395272" algn="l" defTabSz="914325"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36" indent="-403208" algn="l" defTabSz="914325"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896" indent="-346061" algn="l" defTabSz="914325"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432" indent="-336536" algn="l" defTabSz="914325"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395"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557"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720"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883"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25" rtl="0" eaLnBrk="1" latinLnBrk="0" hangingPunct="1">
        <a:defRPr sz="1900" kern="1200">
          <a:solidFill>
            <a:schemeClr val="tx1"/>
          </a:solidFill>
          <a:latin typeface="+mn-lt"/>
          <a:ea typeface="+mn-ea"/>
          <a:cs typeface="+mn-cs"/>
        </a:defRPr>
      </a:lvl1pPr>
      <a:lvl2pPr marL="457163" algn="l" defTabSz="914325" rtl="0" eaLnBrk="1" latinLnBrk="0" hangingPunct="1">
        <a:defRPr sz="1900" kern="1200">
          <a:solidFill>
            <a:schemeClr val="tx1"/>
          </a:solidFill>
          <a:latin typeface="+mn-lt"/>
          <a:ea typeface="+mn-ea"/>
          <a:cs typeface="+mn-cs"/>
        </a:defRPr>
      </a:lvl2pPr>
      <a:lvl3pPr marL="914325" algn="l" defTabSz="914325" rtl="0" eaLnBrk="1" latinLnBrk="0" hangingPunct="1">
        <a:defRPr sz="1900" kern="1200">
          <a:solidFill>
            <a:schemeClr val="tx1"/>
          </a:solidFill>
          <a:latin typeface="+mn-lt"/>
          <a:ea typeface="+mn-ea"/>
          <a:cs typeface="+mn-cs"/>
        </a:defRPr>
      </a:lvl3pPr>
      <a:lvl4pPr marL="1371488" algn="l" defTabSz="914325" rtl="0" eaLnBrk="1" latinLnBrk="0" hangingPunct="1">
        <a:defRPr sz="1900" kern="1200">
          <a:solidFill>
            <a:schemeClr val="tx1"/>
          </a:solidFill>
          <a:latin typeface="+mn-lt"/>
          <a:ea typeface="+mn-ea"/>
          <a:cs typeface="+mn-cs"/>
        </a:defRPr>
      </a:lvl4pPr>
      <a:lvl5pPr marL="1828651" algn="l" defTabSz="914325" rtl="0" eaLnBrk="1" latinLnBrk="0" hangingPunct="1">
        <a:defRPr sz="1900" kern="1200">
          <a:solidFill>
            <a:schemeClr val="tx1"/>
          </a:solidFill>
          <a:latin typeface="+mn-lt"/>
          <a:ea typeface="+mn-ea"/>
          <a:cs typeface="+mn-cs"/>
        </a:defRPr>
      </a:lvl5pPr>
      <a:lvl6pPr marL="2285813" algn="l" defTabSz="914325" rtl="0" eaLnBrk="1" latinLnBrk="0" hangingPunct="1">
        <a:defRPr sz="1900" kern="1200">
          <a:solidFill>
            <a:schemeClr val="tx1"/>
          </a:solidFill>
          <a:latin typeface="+mn-lt"/>
          <a:ea typeface="+mn-ea"/>
          <a:cs typeface="+mn-cs"/>
        </a:defRPr>
      </a:lvl6pPr>
      <a:lvl7pPr marL="2742976" algn="l" defTabSz="914325" rtl="0" eaLnBrk="1" latinLnBrk="0" hangingPunct="1">
        <a:defRPr sz="1900" kern="1200">
          <a:solidFill>
            <a:schemeClr val="tx1"/>
          </a:solidFill>
          <a:latin typeface="+mn-lt"/>
          <a:ea typeface="+mn-ea"/>
          <a:cs typeface="+mn-cs"/>
        </a:defRPr>
      </a:lvl7pPr>
      <a:lvl8pPr marL="3200139" algn="l" defTabSz="914325" rtl="0" eaLnBrk="1" latinLnBrk="0" hangingPunct="1">
        <a:defRPr sz="1900" kern="1200">
          <a:solidFill>
            <a:schemeClr val="tx1"/>
          </a:solidFill>
          <a:latin typeface="+mn-lt"/>
          <a:ea typeface="+mn-ea"/>
          <a:cs typeface="+mn-cs"/>
        </a:defRPr>
      </a:lvl8pPr>
      <a:lvl9pPr marL="3657301" algn="l" defTabSz="914325" rtl="0" eaLnBrk="1" latinLnBrk="0" hangingPunct="1">
        <a:defRPr sz="19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4" name="Rectangle 3"/>
          <p:cNvSpPr/>
          <p:nvPr/>
        </p:nvSpPr>
        <p:spPr bwMode="auto">
          <a:xfrm>
            <a:off x="1" y="0"/>
            <a:ext cx="308344"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endParaRPr lang="en-US" sz="2300" dirty="0" smtClean="0">
              <a:gradFill>
                <a:gsLst>
                  <a:gs pos="0">
                    <a:srgbClr val="FFFFFF"/>
                  </a:gs>
                  <a:gs pos="100000">
                    <a:srgbClr val="FFFFFF"/>
                  </a:gs>
                </a:gsLst>
                <a:lin ang="5400000" scaled="0"/>
              </a:gradFill>
            </a:endParaRPr>
          </a:p>
        </p:txBody>
      </p:sp>
      <p:sp>
        <p:nvSpPr>
          <p:cNvPr id="5" name="Rectangle 4"/>
          <p:cNvSpPr/>
          <p:nvPr/>
        </p:nvSpPr>
        <p:spPr bwMode="auto">
          <a:xfrm>
            <a:off x="0" y="0"/>
            <a:ext cx="12188825" cy="1447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endParaRPr lang="en-US" sz="2300" dirty="0" smtClean="0">
              <a:gradFill>
                <a:gsLst>
                  <a:gs pos="0">
                    <a:srgbClr val="FFFFFF"/>
                  </a:gs>
                  <a:gs pos="100000">
                    <a:srgbClr val="FFFFFF"/>
                  </a:gs>
                </a:gsLst>
                <a:lin ang="5400000" scaled="0"/>
              </a:gradFill>
            </a:endParaRPr>
          </a:p>
        </p:txBody>
      </p:sp>
      <p:sp>
        <p:nvSpPr>
          <p:cNvPr id="2" name="Title Placeholder 1"/>
          <p:cNvSpPr>
            <a:spLocks noGrp="1"/>
          </p:cNvSpPr>
          <p:nvPr>
            <p:ph type="title"/>
          </p:nvPr>
        </p:nvSpPr>
        <p:spPr>
          <a:xfrm>
            <a:off x="519112" y="228602"/>
            <a:ext cx="11149015"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3" y="1905001"/>
            <a:ext cx="11149012" cy="1635832"/>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09" r:id="rId1"/>
    <p:sldLayoutId id="2147483731" r:id="rId2"/>
    <p:sldLayoutId id="2147483732" r:id="rId3"/>
  </p:sldLayoutIdLst>
  <p:transition>
    <p:fade/>
  </p:transition>
  <p:timing>
    <p:tnLst>
      <p:par>
        <p:cTn id="1" dur="indefinite" restart="never" nodeType="tmRoot"/>
      </p:par>
    </p:tnLst>
  </p:timing>
  <p:txStyles>
    <p:titleStyle>
      <a:lvl1pPr algn="l" defTabSz="914287" rtl="0" eaLnBrk="1" latinLnBrk="0" hangingPunct="1">
        <a:lnSpc>
          <a:spcPct val="90000"/>
        </a:lnSpc>
        <a:spcBef>
          <a:spcPct val="0"/>
        </a:spcBef>
        <a:buNone/>
        <a:defRPr lang="en-US" sz="4800" b="0" kern="1200" cap="none" spc="-100" baseline="0" dirty="0">
          <a:ln w="3175">
            <a:noFill/>
          </a:ln>
          <a:solidFill>
            <a:schemeClr val="bg1">
              <a:alpha val="99000"/>
            </a:schemeClr>
          </a:solidFill>
          <a:effectLst/>
          <a:latin typeface="Segoe UI Light" pitchFamily="34" charset="0"/>
          <a:ea typeface="+mn-ea"/>
          <a:cs typeface="Arial" charset="0"/>
        </a:defRPr>
      </a:lvl1pPr>
    </p:titleStyle>
    <p:bodyStyle>
      <a:lvl1pPr marL="0" indent="0" algn="l" defTabSz="914287" rtl="0" eaLnBrk="1" latinLnBrk="0" hangingPunct="1">
        <a:lnSpc>
          <a:spcPct val="90000"/>
        </a:lnSpc>
        <a:spcBef>
          <a:spcPct val="20000"/>
        </a:spcBef>
        <a:buFont typeface="Arial" pitchFamily="34" charset="0"/>
        <a:buNone/>
        <a:defRPr sz="2400" b="0" kern="1200">
          <a:gradFill>
            <a:gsLst>
              <a:gs pos="0">
                <a:srgbClr val="595959"/>
              </a:gs>
              <a:gs pos="86000">
                <a:srgbClr val="595959"/>
              </a:gs>
            </a:gsLst>
            <a:lin ang="5400000" scaled="0"/>
          </a:gradFill>
          <a:latin typeface="Consolas" pitchFamily="49" charset="0"/>
          <a:ea typeface="+mn-ea"/>
          <a:cs typeface="Consolas" pitchFamily="49" charset="0"/>
        </a:defRPr>
      </a:lvl1pPr>
      <a:lvl2pPr marL="384922" indent="-7937" algn="l" defTabSz="914287" rtl="0" eaLnBrk="1" latinLnBrk="0" hangingPunct="1">
        <a:lnSpc>
          <a:spcPct val="90000"/>
        </a:lnSpc>
        <a:spcBef>
          <a:spcPct val="20000"/>
        </a:spcBef>
        <a:buFont typeface="Arial" pitchFamily="34" charset="0"/>
        <a:buNone/>
        <a:defRPr sz="2000" b="0" kern="1200">
          <a:gradFill>
            <a:gsLst>
              <a:gs pos="0">
                <a:srgbClr val="595959"/>
              </a:gs>
              <a:gs pos="86000">
                <a:srgbClr val="595959"/>
              </a:gs>
            </a:gsLst>
            <a:lin ang="5400000" scaled="0"/>
          </a:gradFill>
          <a:latin typeface="Consolas" pitchFamily="49" charset="0"/>
          <a:ea typeface="+mn-ea"/>
          <a:cs typeface="Consolas" pitchFamily="49" charset="0"/>
        </a:defRPr>
      </a:lvl2pPr>
      <a:lvl3pPr marL="761907" indent="-7937" algn="l" defTabSz="914287" rtl="0" eaLnBrk="1" latinLnBrk="0" hangingPunct="1">
        <a:lnSpc>
          <a:spcPct val="90000"/>
        </a:lnSpc>
        <a:spcBef>
          <a:spcPct val="20000"/>
        </a:spcBef>
        <a:buFont typeface="Arial" pitchFamily="34" charset="0"/>
        <a:buNone/>
        <a:defRPr sz="1900" b="0" kern="1200">
          <a:gradFill>
            <a:gsLst>
              <a:gs pos="0">
                <a:srgbClr val="595959"/>
              </a:gs>
              <a:gs pos="86000">
                <a:srgbClr val="595959"/>
              </a:gs>
            </a:gsLst>
            <a:lin ang="5400000" scaled="0"/>
          </a:gradFill>
          <a:latin typeface="Consolas" pitchFamily="49" charset="0"/>
          <a:ea typeface="+mn-ea"/>
          <a:cs typeface="Consolas" pitchFamily="49" charset="0"/>
        </a:defRPr>
      </a:lvl3pPr>
      <a:lvl4pPr marL="1093918" indent="7937" algn="l" defTabSz="914287" rtl="0" eaLnBrk="1" latinLnBrk="0" hangingPunct="1">
        <a:lnSpc>
          <a:spcPct val="90000"/>
        </a:lnSpc>
        <a:spcBef>
          <a:spcPct val="20000"/>
        </a:spcBef>
        <a:buFont typeface="Arial" pitchFamily="34" charset="0"/>
        <a:buNone/>
        <a:defRPr sz="1900" b="0" kern="1200">
          <a:gradFill>
            <a:gsLst>
              <a:gs pos="0">
                <a:srgbClr val="595959"/>
              </a:gs>
              <a:gs pos="86000">
                <a:srgbClr val="595959"/>
              </a:gs>
            </a:gsLst>
            <a:lin ang="5400000" scaled="0"/>
          </a:gradFill>
          <a:latin typeface="Consolas" pitchFamily="49" charset="0"/>
          <a:ea typeface="+mn-ea"/>
          <a:cs typeface="Consolas" pitchFamily="49" charset="0"/>
        </a:defRPr>
      </a:lvl4pPr>
      <a:lvl5pPr marL="1425929" indent="0" algn="l" defTabSz="914287" rtl="0" eaLnBrk="1" latinLnBrk="0" hangingPunct="1">
        <a:lnSpc>
          <a:spcPct val="90000"/>
        </a:lnSpc>
        <a:spcBef>
          <a:spcPct val="20000"/>
        </a:spcBef>
        <a:buFont typeface="Arial" pitchFamily="34" charset="0"/>
        <a:buNone/>
        <a:defRPr sz="1900" b="0" kern="1200">
          <a:gradFill>
            <a:gsLst>
              <a:gs pos="0">
                <a:srgbClr val="595959"/>
              </a:gs>
              <a:gs pos="86000">
                <a:srgbClr val="595959"/>
              </a:gs>
            </a:gsLst>
            <a:lin ang="5400000" scaled="0"/>
          </a:gradFill>
          <a:latin typeface="Consolas" pitchFamily="49" charset="0"/>
          <a:ea typeface="+mn-ea"/>
          <a:cs typeface="Consolas" pitchFamily="49" charset="0"/>
        </a:defRPr>
      </a:lvl5pPr>
      <a:lvl6pPr marL="2514291" indent="-228572" algn="l" defTabSz="91428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433" indent="-228572" algn="l" defTabSz="91428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77" indent="-228572" algn="l" defTabSz="91428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721" indent="-228572" algn="l" defTabSz="91428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287" rtl="0" eaLnBrk="1" latinLnBrk="0" hangingPunct="1">
        <a:defRPr sz="1900" kern="1200">
          <a:solidFill>
            <a:schemeClr val="tx1"/>
          </a:solidFill>
          <a:latin typeface="+mn-lt"/>
          <a:ea typeface="+mn-ea"/>
          <a:cs typeface="+mn-cs"/>
        </a:defRPr>
      </a:lvl1pPr>
      <a:lvl2pPr marL="457144" algn="l" defTabSz="914287" rtl="0" eaLnBrk="1" latinLnBrk="0" hangingPunct="1">
        <a:defRPr sz="1900" kern="1200">
          <a:solidFill>
            <a:schemeClr val="tx1"/>
          </a:solidFill>
          <a:latin typeface="+mn-lt"/>
          <a:ea typeface="+mn-ea"/>
          <a:cs typeface="+mn-cs"/>
        </a:defRPr>
      </a:lvl2pPr>
      <a:lvl3pPr marL="914287" algn="l" defTabSz="914287" rtl="0" eaLnBrk="1" latinLnBrk="0" hangingPunct="1">
        <a:defRPr sz="1900" kern="1200">
          <a:solidFill>
            <a:schemeClr val="tx1"/>
          </a:solidFill>
          <a:latin typeface="+mn-lt"/>
          <a:ea typeface="+mn-ea"/>
          <a:cs typeface="+mn-cs"/>
        </a:defRPr>
      </a:lvl3pPr>
      <a:lvl4pPr marL="1371431" algn="l" defTabSz="914287" rtl="0" eaLnBrk="1" latinLnBrk="0" hangingPunct="1">
        <a:defRPr sz="1900" kern="1200">
          <a:solidFill>
            <a:schemeClr val="tx1"/>
          </a:solidFill>
          <a:latin typeface="+mn-lt"/>
          <a:ea typeface="+mn-ea"/>
          <a:cs typeface="+mn-cs"/>
        </a:defRPr>
      </a:lvl4pPr>
      <a:lvl5pPr marL="1828575" algn="l" defTabSz="914287" rtl="0" eaLnBrk="1" latinLnBrk="0" hangingPunct="1">
        <a:defRPr sz="1900" kern="1200">
          <a:solidFill>
            <a:schemeClr val="tx1"/>
          </a:solidFill>
          <a:latin typeface="+mn-lt"/>
          <a:ea typeface="+mn-ea"/>
          <a:cs typeface="+mn-cs"/>
        </a:defRPr>
      </a:lvl5pPr>
      <a:lvl6pPr marL="2285717" algn="l" defTabSz="914287" rtl="0" eaLnBrk="1" latinLnBrk="0" hangingPunct="1">
        <a:defRPr sz="1900" kern="1200">
          <a:solidFill>
            <a:schemeClr val="tx1"/>
          </a:solidFill>
          <a:latin typeface="+mn-lt"/>
          <a:ea typeface="+mn-ea"/>
          <a:cs typeface="+mn-cs"/>
        </a:defRPr>
      </a:lvl6pPr>
      <a:lvl7pPr marL="2742861" algn="l" defTabSz="914287" rtl="0" eaLnBrk="1" latinLnBrk="0" hangingPunct="1">
        <a:defRPr sz="1900" kern="1200">
          <a:solidFill>
            <a:schemeClr val="tx1"/>
          </a:solidFill>
          <a:latin typeface="+mn-lt"/>
          <a:ea typeface="+mn-ea"/>
          <a:cs typeface="+mn-cs"/>
        </a:defRPr>
      </a:lvl7pPr>
      <a:lvl8pPr marL="3200005" algn="l" defTabSz="914287" rtl="0" eaLnBrk="1" latinLnBrk="0" hangingPunct="1">
        <a:defRPr sz="1900" kern="1200">
          <a:solidFill>
            <a:schemeClr val="tx1"/>
          </a:solidFill>
          <a:latin typeface="+mn-lt"/>
          <a:ea typeface="+mn-ea"/>
          <a:cs typeface="+mn-cs"/>
        </a:defRPr>
      </a:lvl8pPr>
      <a:lvl9pPr marL="3657148" algn="l" defTabSz="914287" rtl="0" eaLnBrk="1" latinLnBrk="0" hangingPunct="1">
        <a:defRPr sz="19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0"/>
            <a:ext cx="11149013" cy="757131"/>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1"/>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09918194"/>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 id="2147483724" r:id="rId12"/>
    <p:sldLayoutId id="2147483725" r:id="rId13"/>
    <p:sldLayoutId id="2147483726" r:id="rId14"/>
    <p:sldLayoutId id="2147483727" r:id="rId15"/>
    <p:sldLayoutId id="2147483728" r:id="rId16"/>
    <p:sldLayoutId id="2147483729" r:id="rId17"/>
    <p:sldLayoutId id="2147483730" r:id="rId18"/>
  </p:sldLayoutIdLst>
  <p:transition>
    <p:fade/>
  </p:transition>
  <p:timing>
    <p:tnLst>
      <p:par>
        <p:cTn id="1" dur="indefinite" restart="never" nodeType="tmRoot"/>
      </p:par>
    </p:tnLst>
  </p:timing>
  <p:txStyles>
    <p:titleStyle>
      <a:lvl1pPr algn="l" defTabSz="914325" rtl="0" eaLnBrk="1" latinLnBrk="0" hangingPunct="1">
        <a:lnSpc>
          <a:spcPct val="90000"/>
        </a:lnSpc>
        <a:spcBef>
          <a:spcPct val="0"/>
        </a:spcBef>
        <a:buNone/>
        <a:defRPr lang="en-US" sz="5500"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60355" indent="-460355" algn="l" defTabSz="914325"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28" indent="-395272" algn="l" defTabSz="914325"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36" indent="-403208" algn="l" defTabSz="914325"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896" indent="-346061" algn="l" defTabSz="914325"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432" indent="-336536" algn="l" defTabSz="914325"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395"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557"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720"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883"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25" rtl="0" eaLnBrk="1" latinLnBrk="0" hangingPunct="1">
        <a:defRPr sz="1900" kern="1200">
          <a:solidFill>
            <a:schemeClr val="tx1"/>
          </a:solidFill>
          <a:latin typeface="+mn-lt"/>
          <a:ea typeface="+mn-ea"/>
          <a:cs typeface="+mn-cs"/>
        </a:defRPr>
      </a:lvl1pPr>
      <a:lvl2pPr marL="457163" algn="l" defTabSz="914325" rtl="0" eaLnBrk="1" latinLnBrk="0" hangingPunct="1">
        <a:defRPr sz="1900" kern="1200">
          <a:solidFill>
            <a:schemeClr val="tx1"/>
          </a:solidFill>
          <a:latin typeface="+mn-lt"/>
          <a:ea typeface="+mn-ea"/>
          <a:cs typeface="+mn-cs"/>
        </a:defRPr>
      </a:lvl2pPr>
      <a:lvl3pPr marL="914325" algn="l" defTabSz="914325" rtl="0" eaLnBrk="1" latinLnBrk="0" hangingPunct="1">
        <a:defRPr sz="1900" kern="1200">
          <a:solidFill>
            <a:schemeClr val="tx1"/>
          </a:solidFill>
          <a:latin typeface="+mn-lt"/>
          <a:ea typeface="+mn-ea"/>
          <a:cs typeface="+mn-cs"/>
        </a:defRPr>
      </a:lvl3pPr>
      <a:lvl4pPr marL="1371488" algn="l" defTabSz="914325" rtl="0" eaLnBrk="1" latinLnBrk="0" hangingPunct="1">
        <a:defRPr sz="1900" kern="1200">
          <a:solidFill>
            <a:schemeClr val="tx1"/>
          </a:solidFill>
          <a:latin typeface="+mn-lt"/>
          <a:ea typeface="+mn-ea"/>
          <a:cs typeface="+mn-cs"/>
        </a:defRPr>
      </a:lvl4pPr>
      <a:lvl5pPr marL="1828651" algn="l" defTabSz="914325" rtl="0" eaLnBrk="1" latinLnBrk="0" hangingPunct="1">
        <a:defRPr sz="1900" kern="1200">
          <a:solidFill>
            <a:schemeClr val="tx1"/>
          </a:solidFill>
          <a:latin typeface="+mn-lt"/>
          <a:ea typeface="+mn-ea"/>
          <a:cs typeface="+mn-cs"/>
        </a:defRPr>
      </a:lvl5pPr>
      <a:lvl6pPr marL="2285813" algn="l" defTabSz="914325" rtl="0" eaLnBrk="1" latinLnBrk="0" hangingPunct="1">
        <a:defRPr sz="1900" kern="1200">
          <a:solidFill>
            <a:schemeClr val="tx1"/>
          </a:solidFill>
          <a:latin typeface="+mn-lt"/>
          <a:ea typeface="+mn-ea"/>
          <a:cs typeface="+mn-cs"/>
        </a:defRPr>
      </a:lvl6pPr>
      <a:lvl7pPr marL="2742976" algn="l" defTabSz="914325" rtl="0" eaLnBrk="1" latinLnBrk="0" hangingPunct="1">
        <a:defRPr sz="1900" kern="1200">
          <a:solidFill>
            <a:schemeClr val="tx1"/>
          </a:solidFill>
          <a:latin typeface="+mn-lt"/>
          <a:ea typeface="+mn-ea"/>
          <a:cs typeface="+mn-cs"/>
        </a:defRPr>
      </a:lvl7pPr>
      <a:lvl8pPr marL="3200139" algn="l" defTabSz="914325" rtl="0" eaLnBrk="1" latinLnBrk="0" hangingPunct="1">
        <a:defRPr sz="1900" kern="1200">
          <a:solidFill>
            <a:schemeClr val="tx1"/>
          </a:solidFill>
          <a:latin typeface="+mn-lt"/>
          <a:ea typeface="+mn-ea"/>
          <a:cs typeface="+mn-cs"/>
        </a:defRPr>
      </a:lvl8pPr>
      <a:lvl9pPr marL="3657301" algn="l" defTabSz="914325"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hyperlink" Target="http://windows.azure.com/download/publishprofile.aspx" TargetMode="External"/><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smtClean="0"/>
              <a:t>Managing Windows Azure Virtual Machines from PowerShell</a:t>
            </a:r>
            <a:br>
              <a:rPr lang="en-US" smtClean="0"/>
            </a:br>
            <a:endParaRPr lang="en-US" dirty="0"/>
          </a:p>
        </p:txBody>
      </p:sp>
      <p:sp>
        <p:nvSpPr>
          <p:cNvPr id="5" name="Subtitle 4"/>
          <p:cNvSpPr>
            <a:spLocks noGrp="1"/>
          </p:cNvSpPr>
          <p:nvPr>
            <p:ph type="body" sz="quarter" idx="11"/>
          </p:nvPr>
        </p:nvSpPr>
        <p:spPr>
          <a:xfrm>
            <a:off x="519115" y="4612342"/>
            <a:ext cx="5454333" cy="1551194"/>
          </a:xfrm>
        </p:spPr>
        <p:txBody>
          <a:bodyPr/>
          <a:lstStyle/>
          <a:p>
            <a:r>
              <a:rPr lang="en-US" dirty="0" smtClean="0"/>
              <a:t>Speaker</a:t>
            </a:r>
          </a:p>
          <a:p>
            <a:r>
              <a:rPr lang="en-US" dirty="0" smtClean="0"/>
              <a:t>Title</a:t>
            </a:r>
          </a:p>
          <a:p>
            <a:r>
              <a:rPr lang="en-US" dirty="0" smtClean="0"/>
              <a:t>Organization</a:t>
            </a:r>
          </a:p>
          <a:p>
            <a:endParaRPr lang="en-US" dirty="0" smtClean="0"/>
          </a:p>
        </p:txBody>
      </p:sp>
    </p:spTree>
    <p:extLst>
      <p:ext uri="{BB962C8B-B14F-4D97-AF65-F5344CB8AC3E}">
        <p14:creationId xmlns:p14="http://schemas.microsoft.com/office/powerpoint/2010/main" val="3772382945"/>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Virtual Machine Management</a:t>
            </a:r>
            <a:endParaRPr lang="en-US" dirty="0"/>
          </a:p>
        </p:txBody>
      </p:sp>
      <p:sp>
        <p:nvSpPr>
          <p:cNvPr id="6" name="Text Placeholder 4"/>
          <p:cNvSpPr txBox="1">
            <a:spLocks/>
          </p:cNvSpPr>
          <p:nvPr/>
        </p:nvSpPr>
        <p:spPr>
          <a:xfrm>
            <a:off x="1829218" y="1900239"/>
            <a:ext cx="9851607" cy="1307592"/>
          </a:xfrm>
          <a:prstGeom prst="rect">
            <a:avLst/>
          </a:prstGeom>
          <a:solidFill>
            <a:schemeClr val="tx1">
              <a:alpha val="5000"/>
            </a:schemeClr>
          </a:solidFill>
        </p:spPr>
        <p:txBody>
          <a:bodyPr lIns="137137" tIns="0" rIns="182848"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768"/>
              </a:spcBef>
              <a:buSzTx/>
            </a:pPr>
            <a:r>
              <a:rPr lang="en-US" sz="2400" spc="-70" dirty="0">
                <a:solidFill>
                  <a:schemeClr val="accent2">
                    <a:alpha val="99000"/>
                  </a:schemeClr>
                </a:solidFill>
                <a:latin typeface="Segoe UI Light" pitchFamily="34" charset="0"/>
                <a:cs typeface="Segoe UI Light" pitchFamily="34" charset="0"/>
              </a:rPr>
              <a:t>Quick VM Provisioning Mode</a:t>
            </a:r>
            <a:endParaRPr lang="en-US" sz="2400" spc="-70" dirty="0">
              <a:gradFill>
                <a:gsLst>
                  <a:gs pos="0">
                    <a:srgbClr val="292929"/>
                  </a:gs>
                  <a:gs pos="100000">
                    <a:srgbClr val="292929"/>
                  </a:gs>
                </a:gsLst>
                <a:lin ang="5400000" scaled="0"/>
              </a:gradFill>
              <a:latin typeface="Segoe UI Light"/>
            </a:endParaRPr>
          </a:p>
          <a:p>
            <a:pPr fontAlgn="ctr">
              <a:lnSpc>
                <a:spcPct val="100000"/>
              </a:lnSpc>
              <a:spcBef>
                <a:spcPts val="0"/>
              </a:spcBef>
              <a:spcAft>
                <a:spcPct val="0"/>
              </a:spcAft>
              <a:buSzTx/>
              <a:tabLst>
                <a:tab pos="304675" algn="l"/>
              </a:tabLst>
            </a:pPr>
            <a:r>
              <a:rPr lang="en-US" sz="1600" dirty="0">
                <a:solidFill>
                  <a:srgbClr val="525051">
                    <a:alpha val="99000"/>
                  </a:srgbClr>
                </a:solidFill>
                <a:latin typeface="Segoe UI"/>
              </a:rPr>
              <a:t>Supports VM Creation in a Single </a:t>
            </a:r>
            <a:r>
              <a:rPr lang="en-US" sz="1600" dirty="0" err="1">
                <a:solidFill>
                  <a:srgbClr val="525051">
                    <a:alpha val="99000"/>
                  </a:srgbClr>
                </a:solidFill>
                <a:latin typeface="Segoe UI"/>
              </a:rPr>
              <a:t>Cmdlet</a:t>
            </a:r>
            <a:endParaRPr lang="en-US" sz="1600" kern="0" dirty="0">
              <a:ln>
                <a:solidFill>
                  <a:prstClr val="white">
                    <a:alpha val="0"/>
                  </a:prstClr>
                </a:solidFill>
              </a:ln>
              <a:solidFill>
                <a:srgbClr val="373737"/>
              </a:solidFill>
              <a:latin typeface="Segoe UI"/>
              <a:cs typeface="Arial" pitchFamily="34" charset="0"/>
            </a:endParaRPr>
          </a:p>
        </p:txBody>
      </p:sp>
      <p:sp>
        <p:nvSpPr>
          <p:cNvPr id="7" name="Rectangle 6"/>
          <p:cNvSpPr>
            <a:spLocks noChangeAspect="1"/>
          </p:cNvSpPr>
          <p:nvPr/>
        </p:nvSpPr>
        <p:spPr bwMode="auto">
          <a:xfrm>
            <a:off x="520700" y="1900239"/>
            <a:ext cx="1309688" cy="13096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7" rIns="91412" bIns="45707" rtlCol="0" anchor="ctr"/>
          <a:lstStyle/>
          <a:p>
            <a:pPr algn="ctr"/>
            <a:endParaRPr lang="en-US"/>
          </a:p>
        </p:txBody>
      </p:sp>
      <p:sp>
        <p:nvSpPr>
          <p:cNvPr id="8" name="Rectangle 7"/>
          <p:cNvSpPr>
            <a:spLocks/>
          </p:cNvSpPr>
          <p:nvPr/>
        </p:nvSpPr>
        <p:spPr bwMode="auto">
          <a:xfrm>
            <a:off x="520705" y="3390843"/>
            <a:ext cx="1307591" cy="13075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en-US"/>
          </a:p>
        </p:txBody>
      </p:sp>
      <p:sp>
        <p:nvSpPr>
          <p:cNvPr id="9" name="Rectangle 8"/>
          <p:cNvSpPr>
            <a:spLocks/>
          </p:cNvSpPr>
          <p:nvPr/>
        </p:nvSpPr>
        <p:spPr bwMode="auto">
          <a:xfrm>
            <a:off x="520705" y="4879353"/>
            <a:ext cx="1307591" cy="130759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7" rIns="91412" bIns="45707" rtlCol="0" anchor="ctr"/>
          <a:lstStyle/>
          <a:p>
            <a:pPr algn="ctr"/>
            <a:endParaRPr lang="en-US"/>
          </a:p>
        </p:txBody>
      </p:sp>
      <p:sp>
        <p:nvSpPr>
          <p:cNvPr id="10" name="Text Placeholder 4"/>
          <p:cNvSpPr txBox="1">
            <a:spLocks/>
          </p:cNvSpPr>
          <p:nvPr/>
        </p:nvSpPr>
        <p:spPr>
          <a:xfrm>
            <a:off x="1829218" y="4879353"/>
            <a:ext cx="9851607" cy="1307592"/>
          </a:xfrm>
          <a:prstGeom prst="rect">
            <a:avLst/>
          </a:prstGeom>
          <a:solidFill>
            <a:schemeClr val="tx1">
              <a:alpha val="5000"/>
            </a:schemeClr>
          </a:solidFill>
        </p:spPr>
        <p:txBody>
          <a:bodyPr lIns="137137" tIns="0" rIns="182848"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768"/>
              </a:spcBef>
              <a:buSzTx/>
            </a:pPr>
            <a:r>
              <a:rPr lang="en-US" sz="2400" spc="-70" dirty="0">
                <a:solidFill>
                  <a:schemeClr val="accent2">
                    <a:alpha val="99000"/>
                  </a:schemeClr>
                </a:solidFill>
                <a:latin typeface="Segoe UI Light" pitchFamily="34" charset="0"/>
                <a:cs typeface="Segoe UI Light" pitchFamily="34" charset="0"/>
              </a:rPr>
              <a:t>Create Multiple Pre-Defined VMs in a </a:t>
            </a:r>
            <a:r>
              <a:rPr lang="en-US" sz="2400" spc="-70" dirty="0" smtClean="0">
                <a:solidFill>
                  <a:schemeClr val="accent2">
                    <a:alpha val="99000"/>
                  </a:schemeClr>
                </a:solidFill>
                <a:latin typeface="Segoe UI Light" pitchFamily="34" charset="0"/>
                <a:cs typeface="Segoe UI Light" pitchFamily="34" charset="0"/>
              </a:rPr>
              <a:t>Batch</a:t>
            </a:r>
          </a:p>
          <a:p>
            <a:pPr>
              <a:lnSpc>
                <a:spcPct val="100000"/>
              </a:lnSpc>
              <a:spcBef>
                <a:spcPts val="0"/>
              </a:spcBef>
              <a:buSzTx/>
            </a:pPr>
            <a:r>
              <a:rPr lang="en-US" sz="1600" dirty="0">
                <a:solidFill>
                  <a:srgbClr val="525051">
                    <a:alpha val="99000"/>
                  </a:srgbClr>
                </a:solidFill>
                <a:latin typeface="Segoe UI"/>
              </a:rPr>
              <a:t>New-</a:t>
            </a:r>
            <a:r>
              <a:rPr lang="en-US" sz="1600" dirty="0" err="1">
                <a:solidFill>
                  <a:srgbClr val="525051">
                    <a:alpha val="99000"/>
                  </a:srgbClr>
                </a:solidFill>
                <a:latin typeface="Segoe UI"/>
              </a:rPr>
              <a:t>AzureVM</a:t>
            </a:r>
            <a:r>
              <a:rPr lang="en-US" sz="1600" dirty="0">
                <a:solidFill>
                  <a:srgbClr val="525051">
                    <a:alpha val="99000"/>
                  </a:srgbClr>
                </a:solidFill>
                <a:latin typeface="Segoe UI"/>
              </a:rPr>
              <a:t> -VMs $vm1, $vm2, $</a:t>
            </a:r>
            <a:r>
              <a:rPr lang="en-US" sz="1600" dirty="0" smtClean="0">
                <a:solidFill>
                  <a:srgbClr val="525051">
                    <a:alpha val="99000"/>
                  </a:srgbClr>
                </a:solidFill>
                <a:latin typeface="Segoe UI"/>
              </a:rPr>
              <a:t>vm3</a:t>
            </a:r>
            <a:endParaRPr lang="en-US" sz="1600" dirty="0">
              <a:solidFill>
                <a:srgbClr val="525051">
                  <a:alpha val="99000"/>
                </a:srgbClr>
              </a:solidFill>
              <a:latin typeface="Segoe UI"/>
            </a:endParaRPr>
          </a:p>
        </p:txBody>
      </p:sp>
      <p:sp>
        <p:nvSpPr>
          <p:cNvPr id="11" name="Text Placeholder 4"/>
          <p:cNvSpPr txBox="1">
            <a:spLocks/>
          </p:cNvSpPr>
          <p:nvPr/>
        </p:nvSpPr>
        <p:spPr>
          <a:xfrm>
            <a:off x="1829218" y="3390843"/>
            <a:ext cx="9851607" cy="1307592"/>
          </a:xfrm>
          <a:prstGeom prst="rect">
            <a:avLst/>
          </a:prstGeom>
          <a:solidFill>
            <a:schemeClr val="tx1">
              <a:alpha val="5000"/>
            </a:schemeClr>
          </a:solidFill>
        </p:spPr>
        <p:txBody>
          <a:bodyPr lIns="137137" tIns="0" rIns="182848"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768"/>
              </a:spcBef>
              <a:buSzTx/>
            </a:pPr>
            <a:r>
              <a:rPr lang="en-US" sz="2400" spc="-70" dirty="0">
                <a:solidFill>
                  <a:schemeClr val="accent2">
                    <a:alpha val="99000"/>
                  </a:schemeClr>
                </a:solidFill>
                <a:latin typeface="Segoe UI Light" pitchFamily="34" charset="0"/>
                <a:cs typeface="Segoe UI Light" pitchFamily="34" charset="0"/>
              </a:rPr>
              <a:t>Advanced Provisioning Configuration </a:t>
            </a:r>
            <a:r>
              <a:rPr lang="en-US" sz="2400" spc="-70" dirty="0" smtClean="0">
                <a:solidFill>
                  <a:schemeClr val="accent2">
                    <a:alpha val="99000"/>
                  </a:schemeClr>
                </a:solidFill>
                <a:latin typeface="Segoe UI Light" pitchFamily="34" charset="0"/>
                <a:cs typeface="Segoe UI Light" pitchFamily="34" charset="0"/>
              </a:rPr>
              <a:t>Mode</a:t>
            </a:r>
          </a:p>
          <a:p>
            <a:pPr fontAlgn="ctr">
              <a:lnSpc>
                <a:spcPct val="100000"/>
              </a:lnSpc>
              <a:spcBef>
                <a:spcPts val="0"/>
              </a:spcBef>
              <a:spcAft>
                <a:spcPct val="0"/>
              </a:spcAft>
              <a:buSzTx/>
              <a:tabLst>
                <a:tab pos="304675" algn="l"/>
              </a:tabLst>
            </a:pPr>
            <a:r>
              <a:rPr lang="en-US" sz="1600" dirty="0">
                <a:solidFill>
                  <a:srgbClr val="525051">
                    <a:alpha val="99000"/>
                  </a:srgbClr>
                </a:solidFill>
                <a:latin typeface="Segoe UI"/>
              </a:rPr>
              <a:t>Provision With: Endpoints, Data Disks</a:t>
            </a:r>
          </a:p>
          <a:p>
            <a:pPr fontAlgn="ctr">
              <a:lnSpc>
                <a:spcPct val="100000"/>
              </a:lnSpc>
              <a:spcBef>
                <a:spcPts val="0"/>
              </a:spcBef>
              <a:spcAft>
                <a:spcPct val="0"/>
              </a:spcAft>
              <a:buSzTx/>
              <a:tabLst>
                <a:tab pos="304675" algn="l"/>
              </a:tabLst>
            </a:pPr>
            <a:r>
              <a:rPr lang="en-US" sz="1600" dirty="0">
                <a:solidFill>
                  <a:srgbClr val="525051">
                    <a:alpha val="99000"/>
                  </a:srgbClr>
                </a:solidFill>
                <a:latin typeface="Segoe UI"/>
              </a:rPr>
              <a:t>Configure: Cache Settings for OS/Data Disks and Subnet Names</a:t>
            </a:r>
            <a:endParaRPr lang="en-US" sz="1600" kern="0" dirty="0">
              <a:ln>
                <a:solidFill>
                  <a:prstClr val="white">
                    <a:alpha val="0"/>
                  </a:prstClr>
                </a:solidFill>
              </a:ln>
              <a:solidFill>
                <a:srgbClr val="373737"/>
              </a:solidFill>
              <a:latin typeface="Segoe UI"/>
              <a:cs typeface="Arial" pitchFamily="34" charset="0"/>
            </a:endParaRPr>
          </a:p>
        </p:txBody>
      </p:sp>
      <p:sp>
        <p:nvSpPr>
          <p:cNvPr id="15" name="Freeform 6"/>
          <p:cNvSpPr>
            <a:spLocks noChangeAspect="1" noEditPoints="1"/>
          </p:cNvSpPr>
          <p:nvPr/>
        </p:nvSpPr>
        <p:spPr bwMode="black">
          <a:xfrm>
            <a:off x="895834" y="5176676"/>
            <a:ext cx="557333" cy="712947"/>
          </a:xfrm>
          <a:custGeom>
            <a:avLst/>
            <a:gdLst>
              <a:gd name="T0" fmla="*/ 326 w 813"/>
              <a:gd name="T1" fmla="*/ 0 h 1040"/>
              <a:gd name="T2" fmla="*/ 121 w 813"/>
              <a:gd name="T3" fmla="*/ 174 h 1040"/>
              <a:gd name="T4" fmla="*/ 121 w 813"/>
              <a:gd name="T5" fmla="*/ 254 h 1040"/>
              <a:gd name="T6" fmla="*/ 0 w 813"/>
              <a:gd name="T7" fmla="*/ 357 h 1040"/>
              <a:gd name="T8" fmla="*/ 0 w 813"/>
              <a:gd name="T9" fmla="*/ 1040 h 1040"/>
              <a:gd name="T10" fmla="*/ 692 w 813"/>
              <a:gd name="T11" fmla="*/ 1040 h 1040"/>
              <a:gd name="T12" fmla="*/ 692 w 813"/>
              <a:gd name="T13" fmla="*/ 857 h 1040"/>
              <a:gd name="T14" fmla="*/ 813 w 813"/>
              <a:gd name="T15" fmla="*/ 857 h 1040"/>
              <a:gd name="T16" fmla="*/ 813 w 813"/>
              <a:gd name="T17" fmla="*/ 0 h 1040"/>
              <a:gd name="T18" fmla="*/ 326 w 813"/>
              <a:gd name="T19" fmla="*/ 0 h 1040"/>
              <a:gd name="T20" fmla="*/ 619 w 813"/>
              <a:gd name="T21" fmla="*/ 978 h 1040"/>
              <a:gd name="T22" fmla="*/ 73 w 813"/>
              <a:gd name="T23" fmla="*/ 978 h 1040"/>
              <a:gd name="T24" fmla="*/ 73 w 813"/>
              <a:gd name="T25" fmla="*/ 424 h 1040"/>
              <a:gd name="T26" fmla="*/ 121 w 813"/>
              <a:gd name="T27" fmla="*/ 424 h 1040"/>
              <a:gd name="T28" fmla="*/ 121 w 813"/>
              <a:gd name="T29" fmla="*/ 857 h 1040"/>
              <a:gd name="T30" fmla="*/ 619 w 813"/>
              <a:gd name="T31" fmla="*/ 857 h 1040"/>
              <a:gd name="T32" fmla="*/ 619 w 813"/>
              <a:gd name="T33" fmla="*/ 978 h 1040"/>
              <a:gd name="T34" fmla="*/ 740 w 813"/>
              <a:gd name="T35" fmla="*/ 796 h 1040"/>
              <a:gd name="T36" fmla="*/ 194 w 813"/>
              <a:gd name="T37" fmla="*/ 796 h 1040"/>
              <a:gd name="T38" fmla="*/ 194 w 813"/>
              <a:gd name="T39" fmla="*/ 241 h 1040"/>
              <a:gd name="T40" fmla="*/ 404 w 813"/>
              <a:gd name="T41" fmla="*/ 241 h 1040"/>
              <a:gd name="T42" fmla="*/ 404 w 813"/>
              <a:gd name="T43" fmla="*/ 62 h 1040"/>
              <a:gd name="T44" fmla="*/ 740 w 813"/>
              <a:gd name="T45" fmla="*/ 62 h 1040"/>
              <a:gd name="T46" fmla="*/ 740 w 813"/>
              <a:gd name="T47" fmla="*/ 796 h 10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13" h="1040">
                <a:moveTo>
                  <a:pt x="326" y="0"/>
                </a:moveTo>
                <a:lnTo>
                  <a:pt x="121" y="174"/>
                </a:lnTo>
                <a:lnTo>
                  <a:pt x="121" y="254"/>
                </a:lnTo>
                <a:lnTo>
                  <a:pt x="0" y="357"/>
                </a:lnTo>
                <a:lnTo>
                  <a:pt x="0" y="1040"/>
                </a:lnTo>
                <a:lnTo>
                  <a:pt x="692" y="1040"/>
                </a:lnTo>
                <a:lnTo>
                  <a:pt x="692" y="857"/>
                </a:lnTo>
                <a:lnTo>
                  <a:pt x="813" y="857"/>
                </a:lnTo>
                <a:lnTo>
                  <a:pt x="813" y="0"/>
                </a:lnTo>
                <a:lnTo>
                  <a:pt x="326" y="0"/>
                </a:lnTo>
                <a:close/>
                <a:moveTo>
                  <a:pt x="619" y="978"/>
                </a:moveTo>
                <a:lnTo>
                  <a:pt x="73" y="978"/>
                </a:lnTo>
                <a:lnTo>
                  <a:pt x="73" y="424"/>
                </a:lnTo>
                <a:lnTo>
                  <a:pt x="121" y="424"/>
                </a:lnTo>
                <a:lnTo>
                  <a:pt x="121" y="857"/>
                </a:lnTo>
                <a:lnTo>
                  <a:pt x="619" y="857"/>
                </a:lnTo>
                <a:lnTo>
                  <a:pt x="619" y="978"/>
                </a:lnTo>
                <a:close/>
                <a:moveTo>
                  <a:pt x="740" y="796"/>
                </a:moveTo>
                <a:lnTo>
                  <a:pt x="194" y="796"/>
                </a:lnTo>
                <a:lnTo>
                  <a:pt x="194" y="241"/>
                </a:lnTo>
                <a:lnTo>
                  <a:pt x="404" y="241"/>
                </a:lnTo>
                <a:lnTo>
                  <a:pt x="404" y="62"/>
                </a:lnTo>
                <a:lnTo>
                  <a:pt x="740" y="62"/>
                </a:lnTo>
                <a:lnTo>
                  <a:pt x="740" y="796"/>
                </a:lnTo>
                <a:close/>
              </a:path>
            </a:pathLst>
          </a:custGeom>
          <a:solidFill>
            <a:srgbClr val="FFFFFF"/>
          </a:solidFill>
          <a:ln w="7"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7"/>
          <p:cNvSpPr>
            <a:spLocks noEditPoints="1"/>
          </p:cNvSpPr>
          <p:nvPr/>
        </p:nvSpPr>
        <p:spPr bwMode="black">
          <a:xfrm>
            <a:off x="760108" y="3629769"/>
            <a:ext cx="828785" cy="829741"/>
          </a:xfrm>
          <a:custGeom>
            <a:avLst/>
            <a:gdLst>
              <a:gd name="T0" fmla="*/ 52 w 300"/>
              <a:gd name="T1" fmla="*/ 268 h 300"/>
              <a:gd name="T2" fmla="*/ 62 w 300"/>
              <a:gd name="T3" fmla="*/ 255 h 300"/>
              <a:gd name="T4" fmla="*/ 77 w 300"/>
              <a:gd name="T5" fmla="*/ 230 h 300"/>
              <a:gd name="T6" fmla="*/ 46 w 300"/>
              <a:gd name="T7" fmla="*/ 204 h 300"/>
              <a:gd name="T8" fmla="*/ 15 w 300"/>
              <a:gd name="T9" fmla="*/ 233 h 300"/>
              <a:gd name="T10" fmla="*/ 33 w 300"/>
              <a:gd name="T11" fmla="*/ 219 h 300"/>
              <a:gd name="T12" fmla="*/ 60 w 300"/>
              <a:gd name="T13" fmla="*/ 219 h 300"/>
              <a:gd name="T14" fmla="*/ 63 w 300"/>
              <a:gd name="T15" fmla="*/ 238 h 300"/>
              <a:gd name="T16" fmla="*/ 46 w 300"/>
              <a:gd name="T17" fmla="*/ 255 h 300"/>
              <a:gd name="T18" fmla="*/ 39 w 300"/>
              <a:gd name="T19" fmla="*/ 275 h 300"/>
              <a:gd name="T20" fmla="*/ 51 w 300"/>
              <a:gd name="T21" fmla="*/ 279 h 300"/>
              <a:gd name="T22" fmla="*/ 51 w 300"/>
              <a:gd name="T23" fmla="*/ 288 h 300"/>
              <a:gd name="T24" fmla="*/ 39 w 300"/>
              <a:gd name="T25" fmla="*/ 300 h 300"/>
              <a:gd name="T26" fmla="*/ 300 w 300"/>
              <a:gd name="T27" fmla="*/ 216 h 300"/>
              <a:gd name="T28" fmla="*/ 218 w 300"/>
              <a:gd name="T29" fmla="*/ 300 h 300"/>
              <a:gd name="T30" fmla="*/ 220 w 300"/>
              <a:gd name="T31" fmla="*/ 263 h 300"/>
              <a:gd name="T32" fmla="*/ 277 w 300"/>
              <a:gd name="T33" fmla="*/ 216 h 300"/>
              <a:gd name="T34" fmla="*/ 149 w 300"/>
              <a:gd name="T35" fmla="*/ 228 h 300"/>
              <a:gd name="T36" fmla="*/ 119 w 300"/>
              <a:gd name="T37" fmla="*/ 242 h 300"/>
              <a:gd name="T38" fmla="*/ 149 w 300"/>
              <a:gd name="T39" fmla="*/ 262 h 300"/>
              <a:gd name="T40" fmla="*/ 177 w 300"/>
              <a:gd name="T41" fmla="*/ 252 h 300"/>
              <a:gd name="T42" fmla="*/ 255 w 300"/>
              <a:gd name="T43" fmla="*/ 75 h 300"/>
              <a:gd name="T44" fmla="*/ 259 w 300"/>
              <a:gd name="T45" fmla="*/ 59 h 300"/>
              <a:gd name="T46" fmla="*/ 278 w 300"/>
              <a:gd name="T47" fmla="*/ 38 h 300"/>
              <a:gd name="T48" fmla="*/ 272 w 300"/>
              <a:gd name="T49" fmla="*/ 8 h 300"/>
              <a:gd name="T50" fmla="*/ 228 w 300"/>
              <a:gd name="T51" fmla="*/ 7 h 300"/>
              <a:gd name="T52" fmla="*/ 231 w 300"/>
              <a:gd name="T53" fmla="*/ 29 h 300"/>
              <a:gd name="T54" fmla="*/ 250 w 300"/>
              <a:gd name="T55" fmla="*/ 10 h 300"/>
              <a:gd name="T56" fmla="*/ 269 w 300"/>
              <a:gd name="T57" fmla="*/ 26 h 300"/>
              <a:gd name="T58" fmla="*/ 259 w 300"/>
              <a:gd name="T59" fmla="*/ 43 h 300"/>
              <a:gd name="T60" fmla="*/ 245 w 300"/>
              <a:gd name="T61" fmla="*/ 59 h 300"/>
              <a:gd name="T62" fmla="*/ 243 w 300"/>
              <a:gd name="T63" fmla="*/ 75 h 300"/>
              <a:gd name="T64" fmla="*/ 255 w 300"/>
              <a:gd name="T65" fmla="*/ 96 h 300"/>
              <a:gd name="T66" fmla="*/ 243 w 300"/>
              <a:gd name="T67" fmla="*/ 84 h 300"/>
              <a:gd name="T68" fmla="*/ 255 w 300"/>
              <a:gd name="T69" fmla="*/ 96 h 300"/>
              <a:gd name="T70" fmla="*/ 49 w 300"/>
              <a:gd name="T71" fmla="*/ 84 h 300"/>
              <a:gd name="T72" fmla="*/ 0 w 300"/>
              <a:gd name="T73" fmla="*/ 47 h 300"/>
              <a:gd name="T74" fmla="*/ 35 w 300"/>
              <a:gd name="T75" fmla="*/ 68 h 300"/>
              <a:gd name="T76" fmla="*/ 102 w 300"/>
              <a:gd name="T77" fmla="*/ 0 h 300"/>
              <a:gd name="T78" fmla="*/ 147 w 300"/>
              <a:gd name="T79" fmla="*/ 58 h 300"/>
              <a:gd name="T80" fmla="*/ 177 w 300"/>
              <a:gd name="T81" fmla="*/ 38 h 300"/>
              <a:gd name="T82" fmla="*/ 147 w 300"/>
              <a:gd name="T83" fmla="*/ 24 h 300"/>
              <a:gd name="T84" fmla="*/ 147 w 300"/>
              <a:gd name="T85" fmla="*/ 72 h 300"/>
              <a:gd name="T86" fmla="*/ 56 w 300"/>
              <a:gd name="T87" fmla="*/ 151 h 300"/>
              <a:gd name="T88" fmla="*/ 36 w 300"/>
              <a:gd name="T89" fmla="*/ 121 h 300"/>
              <a:gd name="T90" fmla="*/ 22 w 300"/>
              <a:gd name="T91" fmla="*/ 151 h 300"/>
              <a:gd name="T92" fmla="*/ 70 w 300"/>
              <a:gd name="T93" fmla="*/ 151 h 300"/>
              <a:gd name="T94" fmla="*/ 240 w 300"/>
              <a:gd name="T95" fmla="*/ 149 h 300"/>
              <a:gd name="T96" fmla="*/ 260 w 300"/>
              <a:gd name="T97" fmla="*/ 179 h 300"/>
              <a:gd name="T98" fmla="*/ 274 w 300"/>
              <a:gd name="T99" fmla="*/ 149 h 300"/>
              <a:gd name="T100" fmla="*/ 226 w 300"/>
              <a:gd name="T101" fmla="*/ 14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00" h="300">
                <a:moveTo>
                  <a:pt x="51" y="279"/>
                </a:moveTo>
                <a:cubicBezTo>
                  <a:pt x="51" y="274"/>
                  <a:pt x="51" y="270"/>
                  <a:pt x="52" y="268"/>
                </a:cubicBezTo>
                <a:cubicBezTo>
                  <a:pt x="52" y="266"/>
                  <a:pt x="53" y="264"/>
                  <a:pt x="55" y="263"/>
                </a:cubicBezTo>
                <a:cubicBezTo>
                  <a:pt x="56" y="261"/>
                  <a:pt x="58" y="259"/>
                  <a:pt x="62" y="255"/>
                </a:cubicBezTo>
                <a:cubicBezTo>
                  <a:pt x="68" y="250"/>
                  <a:pt x="72" y="246"/>
                  <a:pt x="74" y="242"/>
                </a:cubicBezTo>
                <a:cubicBezTo>
                  <a:pt x="76" y="239"/>
                  <a:pt x="77" y="235"/>
                  <a:pt x="77" y="230"/>
                </a:cubicBezTo>
                <a:cubicBezTo>
                  <a:pt x="77" y="223"/>
                  <a:pt x="74" y="217"/>
                  <a:pt x="68" y="212"/>
                </a:cubicBezTo>
                <a:cubicBezTo>
                  <a:pt x="63" y="207"/>
                  <a:pt x="55" y="204"/>
                  <a:pt x="46" y="204"/>
                </a:cubicBezTo>
                <a:cubicBezTo>
                  <a:pt x="37" y="204"/>
                  <a:pt x="30" y="206"/>
                  <a:pt x="24" y="211"/>
                </a:cubicBezTo>
                <a:cubicBezTo>
                  <a:pt x="18" y="217"/>
                  <a:pt x="15" y="225"/>
                  <a:pt x="15" y="233"/>
                </a:cubicBezTo>
                <a:cubicBezTo>
                  <a:pt x="27" y="233"/>
                  <a:pt x="27" y="233"/>
                  <a:pt x="27" y="233"/>
                </a:cubicBezTo>
                <a:cubicBezTo>
                  <a:pt x="28" y="227"/>
                  <a:pt x="28" y="223"/>
                  <a:pt x="33" y="219"/>
                </a:cubicBezTo>
                <a:cubicBezTo>
                  <a:pt x="37" y="216"/>
                  <a:pt x="41" y="214"/>
                  <a:pt x="46" y="214"/>
                </a:cubicBezTo>
                <a:cubicBezTo>
                  <a:pt x="51" y="214"/>
                  <a:pt x="57" y="216"/>
                  <a:pt x="60" y="219"/>
                </a:cubicBezTo>
                <a:cubicBezTo>
                  <a:pt x="64" y="223"/>
                  <a:pt x="65" y="226"/>
                  <a:pt x="65" y="230"/>
                </a:cubicBezTo>
                <a:cubicBezTo>
                  <a:pt x="65" y="233"/>
                  <a:pt x="64" y="236"/>
                  <a:pt x="63" y="238"/>
                </a:cubicBezTo>
                <a:cubicBezTo>
                  <a:pt x="61" y="240"/>
                  <a:pt x="59" y="243"/>
                  <a:pt x="55" y="247"/>
                </a:cubicBezTo>
                <a:cubicBezTo>
                  <a:pt x="51" y="251"/>
                  <a:pt x="48" y="253"/>
                  <a:pt x="46" y="255"/>
                </a:cubicBezTo>
                <a:cubicBezTo>
                  <a:pt x="44" y="258"/>
                  <a:pt x="42" y="260"/>
                  <a:pt x="41" y="263"/>
                </a:cubicBezTo>
                <a:cubicBezTo>
                  <a:pt x="40" y="266"/>
                  <a:pt x="39" y="270"/>
                  <a:pt x="39" y="275"/>
                </a:cubicBezTo>
                <a:cubicBezTo>
                  <a:pt x="39" y="276"/>
                  <a:pt x="39" y="277"/>
                  <a:pt x="39" y="279"/>
                </a:cubicBezTo>
                <a:lnTo>
                  <a:pt x="51" y="279"/>
                </a:lnTo>
                <a:close/>
                <a:moveTo>
                  <a:pt x="51" y="300"/>
                </a:moveTo>
                <a:cubicBezTo>
                  <a:pt x="51" y="288"/>
                  <a:pt x="51" y="288"/>
                  <a:pt x="51" y="288"/>
                </a:cubicBezTo>
                <a:cubicBezTo>
                  <a:pt x="39" y="288"/>
                  <a:pt x="39" y="288"/>
                  <a:pt x="39" y="288"/>
                </a:cubicBezTo>
                <a:cubicBezTo>
                  <a:pt x="39" y="300"/>
                  <a:pt x="39" y="300"/>
                  <a:pt x="39" y="300"/>
                </a:cubicBezTo>
                <a:lnTo>
                  <a:pt x="51" y="300"/>
                </a:lnTo>
                <a:close/>
                <a:moveTo>
                  <a:pt x="300" y="216"/>
                </a:moveTo>
                <a:cubicBezTo>
                  <a:pt x="247" y="300"/>
                  <a:pt x="247" y="300"/>
                  <a:pt x="247" y="300"/>
                </a:cubicBezTo>
                <a:cubicBezTo>
                  <a:pt x="218" y="300"/>
                  <a:pt x="218" y="300"/>
                  <a:pt x="218" y="300"/>
                </a:cubicBezTo>
                <a:cubicBezTo>
                  <a:pt x="198" y="263"/>
                  <a:pt x="198" y="263"/>
                  <a:pt x="198" y="263"/>
                </a:cubicBezTo>
                <a:cubicBezTo>
                  <a:pt x="220" y="263"/>
                  <a:pt x="220" y="263"/>
                  <a:pt x="220" y="263"/>
                </a:cubicBezTo>
                <a:cubicBezTo>
                  <a:pt x="233" y="285"/>
                  <a:pt x="233" y="285"/>
                  <a:pt x="233" y="285"/>
                </a:cubicBezTo>
                <a:cubicBezTo>
                  <a:pt x="277" y="216"/>
                  <a:pt x="277" y="216"/>
                  <a:pt x="277" y="216"/>
                </a:cubicBezTo>
                <a:lnTo>
                  <a:pt x="300" y="216"/>
                </a:lnTo>
                <a:close/>
                <a:moveTo>
                  <a:pt x="149" y="228"/>
                </a:moveTo>
                <a:cubicBezTo>
                  <a:pt x="149" y="242"/>
                  <a:pt x="149" y="242"/>
                  <a:pt x="149" y="242"/>
                </a:cubicBezTo>
                <a:cubicBezTo>
                  <a:pt x="119" y="242"/>
                  <a:pt x="119" y="242"/>
                  <a:pt x="119" y="242"/>
                </a:cubicBezTo>
                <a:cubicBezTo>
                  <a:pt x="119" y="262"/>
                  <a:pt x="119" y="262"/>
                  <a:pt x="119" y="262"/>
                </a:cubicBezTo>
                <a:cubicBezTo>
                  <a:pt x="149" y="262"/>
                  <a:pt x="149" y="262"/>
                  <a:pt x="149" y="262"/>
                </a:cubicBezTo>
                <a:cubicBezTo>
                  <a:pt x="149" y="276"/>
                  <a:pt x="149" y="276"/>
                  <a:pt x="149" y="276"/>
                </a:cubicBezTo>
                <a:cubicBezTo>
                  <a:pt x="177" y="252"/>
                  <a:pt x="177" y="252"/>
                  <a:pt x="177" y="252"/>
                </a:cubicBezTo>
                <a:lnTo>
                  <a:pt x="149" y="228"/>
                </a:lnTo>
                <a:close/>
                <a:moveTo>
                  <a:pt x="255" y="75"/>
                </a:moveTo>
                <a:cubicBezTo>
                  <a:pt x="255" y="70"/>
                  <a:pt x="255" y="66"/>
                  <a:pt x="256" y="64"/>
                </a:cubicBezTo>
                <a:cubicBezTo>
                  <a:pt x="256" y="62"/>
                  <a:pt x="257" y="60"/>
                  <a:pt x="259" y="59"/>
                </a:cubicBezTo>
                <a:cubicBezTo>
                  <a:pt x="260" y="57"/>
                  <a:pt x="262" y="55"/>
                  <a:pt x="266" y="51"/>
                </a:cubicBezTo>
                <a:cubicBezTo>
                  <a:pt x="272" y="46"/>
                  <a:pt x="276" y="42"/>
                  <a:pt x="278" y="38"/>
                </a:cubicBezTo>
                <a:cubicBezTo>
                  <a:pt x="280" y="35"/>
                  <a:pt x="281" y="31"/>
                  <a:pt x="281" y="26"/>
                </a:cubicBezTo>
                <a:cubicBezTo>
                  <a:pt x="281" y="19"/>
                  <a:pt x="278" y="13"/>
                  <a:pt x="272" y="8"/>
                </a:cubicBezTo>
                <a:cubicBezTo>
                  <a:pt x="267" y="3"/>
                  <a:pt x="259" y="0"/>
                  <a:pt x="250" y="0"/>
                </a:cubicBezTo>
                <a:cubicBezTo>
                  <a:pt x="241" y="0"/>
                  <a:pt x="234" y="2"/>
                  <a:pt x="228" y="7"/>
                </a:cubicBezTo>
                <a:cubicBezTo>
                  <a:pt x="222" y="13"/>
                  <a:pt x="219" y="21"/>
                  <a:pt x="219" y="29"/>
                </a:cubicBezTo>
                <a:cubicBezTo>
                  <a:pt x="231" y="29"/>
                  <a:pt x="231" y="29"/>
                  <a:pt x="231" y="29"/>
                </a:cubicBezTo>
                <a:cubicBezTo>
                  <a:pt x="232" y="23"/>
                  <a:pt x="232" y="19"/>
                  <a:pt x="237" y="15"/>
                </a:cubicBezTo>
                <a:cubicBezTo>
                  <a:pt x="241" y="12"/>
                  <a:pt x="245" y="10"/>
                  <a:pt x="250" y="10"/>
                </a:cubicBezTo>
                <a:cubicBezTo>
                  <a:pt x="255" y="10"/>
                  <a:pt x="261" y="12"/>
                  <a:pt x="264" y="15"/>
                </a:cubicBezTo>
                <a:cubicBezTo>
                  <a:pt x="268" y="19"/>
                  <a:pt x="269" y="22"/>
                  <a:pt x="269" y="26"/>
                </a:cubicBezTo>
                <a:cubicBezTo>
                  <a:pt x="269" y="29"/>
                  <a:pt x="268" y="32"/>
                  <a:pt x="267" y="34"/>
                </a:cubicBezTo>
                <a:cubicBezTo>
                  <a:pt x="265" y="36"/>
                  <a:pt x="263" y="39"/>
                  <a:pt x="259" y="43"/>
                </a:cubicBezTo>
                <a:cubicBezTo>
                  <a:pt x="255" y="47"/>
                  <a:pt x="252" y="49"/>
                  <a:pt x="250" y="51"/>
                </a:cubicBezTo>
                <a:cubicBezTo>
                  <a:pt x="248" y="54"/>
                  <a:pt x="246" y="56"/>
                  <a:pt x="245" y="59"/>
                </a:cubicBezTo>
                <a:cubicBezTo>
                  <a:pt x="244" y="62"/>
                  <a:pt x="243" y="66"/>
                  <a:pt x="243" y="71"/>
                </a:cubicBezTo>
                <a:cubicBezTo>
                  <a:pt x="243" y="72"/>
                  <a:pt x="243" y="73"/>
                  <a:pt x="243" y="75"/>
                </a:cubicBezTo>
                <a:lnTo>
                  <a:pt x="255" y="75"/>
                </a:lnTo>
                <a:close/>
                <a:moveTo>
                  <a:pt x="255" y="96"/>
                </a:moveTo>
                <a:cubicBezTo>
                  <a:pt x="255" y="84"/>
                  <a:pt x="255" y="84"/>
                  <a:pt x="255" y="84"/>
                </a:cubicBezTo>
                <a:cubicBezTo>
                  <a:pt x="243" y="84"/>
                  <a:pt x="243" y="84"/>
                  <a:pt x="243" y="84"/>
                </a:cubicBezTo>
                <a:cubicBezTo>
                  <a:pt x="243" y="96"/>
                  <a:pt x="243" y="96"/>
                  <a:pt x="243" y="96"/>
                </a:cubicBezTo>
                <a:lnTo>
                  <a:pt x="255" y="96"/>
                </a:lnTo>
                <a:close/>
                <a:moveTo>
                  <a:pt x="102" y="0"/>
                </a:moveTo>
                <a:cubicBezTo>
                  <a:pt x="49" y="84"/>
                  <a:pt x="49" y="84"/>
                  <a:pt x="49" y="84"/>
                </a:cubicBezTo>
                <a:cubicBezTo>
                  <a:pt x="20" y="84"/>
                  <a:pt x="20" y="84"/>
                  <a:pt x="20" y="84"/>
                </a:cubicBezTo>
                <a:cubicBezTo>
                  <a:pt x="0" y="47"/>
                  <a:pt x="0" y="47"/>
                  <a:pt x="0" y="47"/>
                </a:cubicBezTo>
                <a:cubicBezTo>
                  <a:pt x="22" y="47"/>
                  <a:pt x="22" y="47"/>
                  <a:pt x="22" y="47"/>
                </a:cubicBezTo>
                <a:cubicBezTo>
                  <a:pt x="35" y="68"/>
                  <a:pt x="35" y="68"/>
                  <a:pt x="35" y="68"/>
                </a:cubicBezTo>
                <a:cubicBezTo>
                  <a:pt x="79" y="0"/>
                  <a:pt x="79" y="0"/>
                  <a:pt x="79" y="0"/>
                </a:cubicBezTo>
                <a:lnTo>
                  <a:pt x="102" y="0"/>
                </a:lnTo>
                <a:close/>
                <a:moveTo>
                  <a:pt x="147" y="72"/>
                </a:moveTo>
                <a:cubicBezTo>
                  <a:pt x="147" y="58"/>
                  <a:pt x="147" y="58"/>
                  <a:pt x="147" y="58"/>
                </a:cubicBezTo>
                <a:cubicBezTo>
                  <a:pt x="177" y="58"/>
                  <a:pt x="177" y="58"/>
                  <a:pt x="177" y="58"/>
                </a:cubicBezTo>
                <a:cubicBezTo>
                  <a:pt x="177" y="38"/>
                  <a:pt x="177" y="38"/>
                  <a:pt x="177" y="38"/>
                </a:cubicBezTo>
                <a:cubicBezTo>
                  <a:pt x="147" y="38"/>
                  <a:pt x="147" y="38"/>
                  <a:pt x="147" y="38"/>
                </a:cubicBezTo>
                <a:cubicBezTo>
                  <a:pt x="147" y="24"/>
                  <a:pt x="147" y="24"/>
                  <a:pt x="147" y="24"/>
                </a:cubicBezTo>
                <a:cubicBezTo>
                  <a:pt x="119" y="48"/>
                  <a:pt x="119" y="48"/>
                  <a:pt x="119" y="48"/>
                </a:cubicBezTo>
                <a:lnTo>
                  <a:pt x="147" y="72"/>
                </a:lnTo>
                <a:close/>
                <a:moveTo>
                  <a:pt x="70" y="151"/>
                </a:moveTo>
                <a:cubicBezTo>
                  <a:pt x="56" y="151"/>
                  <a:pt x="56" y="151"/>
                  <a:pt x="56" y="151"/>
                </a:cubicBezTo>
                <a:cubicBezTo>
                  <a:pt x="56" y="121"/>
                  <a:pt x="56" y="121"/>
                  <a:pt x="56" y="121"/>
                </a:cubicBezTo>
                <a:cubicBezTo>
                  <a:pt x="36" y="121"/>
                  <a:pt x="36" y="121"/>
                  <a:pt x="36" y="121"/>
                </a:cubicBezTo>
                <a:cubicBezTo>
                  <a:pt x="36" y="151"/>
                  <a:pt x="36" y="151"/>
                  <a:pt x="36" y="151"/>
                </a:cubicBezTo>
                <a:cubicBezTo>
                  <a:pt x="22" y="151"/>
                  <a:pt x="22" y="151"/>
                  <a:pt x="22" y="151"/>
                </a:cubicBezTo>
                <a:cubicBezTo>
                  <a:pt x="46" y="179"/>
                  <a:pt x="46" y="179"/>
                  <a:pt x="46" y="179"/>
                </a:cubicBezTo>
                <a:lnTo>
                  <a:pt x="70" y="151"/>
                </a:lnTo>
                <a:close/>
                <a:moveTo>
                  <a:pt x="226" y="149"/>
                </a:moveTo>
                <a:cubicBezTo>
                  <a:pt x="240" y="149"/>
                  <a:pt x="240" y="149"/>
                  <a:pt x="240" y="149"/>
                </a:cubicBezTo>
                <a:cubicBezTo>
                  <a:pt x="240" y="179"/>
                  <a:pt x="240" y="179"/>
                  <a:pt x="240" y="179"/>
                </a:cubicBezTo>
                <a:cubicBezTo>
                  <a:pt x="260" y="179"/>
                  <a:pt x="260" y="179"/>
                  <a:pt x="260" y="179"/>
                </a:cubicBezTo>
                <a:cubicBezTo>
                  <a:pt x="260" y="149"/>
                  <a:pt x="260" y="149"/>
                  <a:pt x="260" y="149"/>
                </a:cubicBezTo>
                <a:cubicBezTo>
                  <a:pt x="274" y="149"/>
                  <a:pt x="274" y="149"/>
                  <a:pt x="274" y="149"/>
                </a:cubicBezTo>
                <a:cubicBezTo>
                  <a:pt x="250" y="121"/>
                  <a:pt x="250" y="121"/>
                  <a:pt x="250" y="121"/>
                </a:cubicBezTo>
                <a:lnTo>
                  <a:pt x="226" y="149"/>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sp>
        <p:nvSpPr>
          <p:cNvPr id="17" name="Freeform 11"/>
          <p:cNvSpPr>
            <a:spLocks noEditPoints="1"/>
          </p:cNvSpPr>
          <p:nvPr/>
        </p:nvSpPr>
        <p:spPr bwMode="black">
          <a:xfrm>
            <a:off x="805905" y="2185539"/>
            <a:ext cx="739279" cy="739088"/>
          </a:xfrm>
          <a:custGeom>
            <a:avLst/>
            <a:gdLst>
              <a:gd name="T0" fmla="*/ 213 w 709"/>
              <a:gd name="T1" fmla="*/ 522 h 709"/>
              <a:gd name="T2" fmla="*/ 213 w 709"/>
              <a:gd name="T3" fmla="*/ 709 h 709"/>
              <a:gd name="T4" fmla="*/ 0 w 709"/>
              <a:gd name="T5" fmla="*/ 709 h 709"/>
              <a:gd name="T6" fmla="*/ 0 w 709"/>
              <a:gd name="T7" fmla="*/ 496 h 709"/>
              <a:gd name="T8" fmla="*/ 88 w 709"/>
              <a:gd name="T9" fmla="*/ 496 h 709"/>
              <a:gd name="T10" fmla="*/ 67 w 709"/>
              <a:gd name="T11" fmla="*/ 522 h 709"/>
              <a:gd name="T12" fmla="*/ 213 w 709"/>
              <a:gd name="T13" fmla="*/ 522 h 709"/>
              <a:gd name="T14" fmla="*/ 619 w 709"/>
              <a:gd name="T15" fmla="*/ 496 h 709"/>
              <a:gd name="T16" fmla="*/ 643 w 709"/>
              <a:gd name="T17" fmla="*/ 522 h 709"/>
              <a:gd name="T18" fmla="*/ 496 w 709"/>
              <a:gd name="T19" fmla="*/ 522 h 709"/>
              <a:gd name="T20" fmla="*/ 496 w 709"/>
              <a:gd name="T21" fmla="*/ 709 h 709"/>
              <a:gd name="T22" fmla="*/ 709 w 709"/>
              <a:gd name="T23" fmla="*/ 709 h 709"/>
              <a:gd name="T24" fmla="*/ 709 w 709"/>
              <a:gd name="T25" fmla="*/ 496 h 709"/>
              <a:gd name="T26" fmla="*/ 619 w 709"/>
              <a:gd name="T27" fmla="*/ 496 h 709"/>
              <a:gd name="T28" fmla="*/ 355 w 709"/>
              <a:gd name="T29" fmla="*/ 182 h 709"/>
              <a:gd name="T30" fmla="*/ 381 w 709"/>
              <a:gd name="T31" fmla="*/ 213 h 709"/>
              <a:gd name="T32" fmla="*/ 461 w 709"/>
              <a:gd name="T33" fmla="*/ 213 h 709"/>
              <a:gd name="T34" fmla="*/ 461 w 709"/>
              <a:gd name="T35" fmla="*/ 0 h 709"/>
              <a:gd name="T36" fmla="*/ 248 w 709"/>
              <a:gd name="T37" fmla="*/ 0 h 709"/>
              <a:gd name="T38" fmla="*/ 248 w 709"/>
              <a:gd name="T39" fmla="*/ 213 h 709"/>
              <a:gd name="T40" fmla="*/ 329 w 709"/>
              <a:gd name="T41" fmla="*/ 213 h 709"/>
              <a:gd name="T42" fmla="*/ 355 w 709"/>
              <a:gd name="T43" fmla="*/ 182 h 709"/>
              <a:gd name="T44" fmla="*/ 123 w 709"/>
              <a:gd name="T45" fmla="*/ 248 h 709"/>
              <a:gd name="T46" fmla="*/ 123 w 709"/>
              <a:gd name="T47" fmla="*/ 454 h 709"/>
              <a:gd name="T48" fmla="*/ 298 w 709"/>
              <a:gd name="T49" fmla="*/ 248 h 709"/>
              <a:gd name="T50" fmla="*/ 123 w 709"/>
              <a:gd name="T51" fmla="*/ 248 h 709"/>
              <a:gd name="T52" fmla="*/ 355 w 709"/>
              <a:gd name="T53" fmla="*/ 225 h 709"/>
              <a:gd name="T54" fmla="*/ 128 w 709"/>
              <a:gd name="T55" fmla="*/ 494 h 709"/>
              <a:gd name="T56" fmla="*/ 248 w 709"/>
              <a:gd name="T57" fmla="*/ 494 h 709"/>
              <a:gd name="T58" fmla="*/ 248 w 709"/>
              <a:gd name="T59" fmla="*/ 709 h 709"/>
              <a:gd name="T60" fmla="*/ 461 w 709"/>
              <a:gd name="T61" fmla="*/ 709 h 709"/>
              <a:gd name="T62" fmla="*/ 461 w 709"/>
              <a:gd name="T63" fmla="*/ 494 h 709"/>
              <a:gd name="T64" fmla="*/ 581 w 709"/>
              <a:gd name="T65" fmla="*/ 494 h 709"/>
              <a:gd name="T66" fmla="*/ 355 w 709"/>
              <a:gd name="T67" fmla="*/ 225 h 709"/>
              <a:gd name="T68" fmla="*/ 584 w 709"/>
              <a:gd name="T69" fmla="*/ 248 h 709"/>
              <a:gd name="T70" fmla="*/ 411 w 709"/>
              <a:gd name="T71" fmla="*/ 248 h 709"/>
              <a:gd name="T72" fmla="*/ 584 w 709"/>
              <a:gd name="T73" fmla="*/ 454 h 709"/>
              <a:gd name="T74" fmla="*/ 584 w 709"/>
              <a:gd name="T75" fmla="*/ 248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09" h="709">
                <a:moveTo>
                  <a:pt x="213" y="522"/>
                </a:moveTo>
                <a:lnTo>
                  <a:pt x="213" y="709"/>
                </a:lnTo>
                <a:lnTo>
                  <a:pt x="0" y="709"/>
                </a:lnTo>
                <a:lnTo>
                  <a:pt x="0" y="496"/>
                </a:lnTo>
                <a:lnTo>
                  <a:pt x="88" y="496"/>
                </a:lnTo>
                <a:lnTo>
                  <a:pt x="67" y="522"/>
                </a:lnTo>
                <a:lnTo>
                  <a:pt x="213" y="522"/>
                </a:lnTo>
                <a:close/>
                <a:moveTo>
                  <a:pt x="619" y="496"/>
                </a:moveTo>
                <a:lnTo>
                  <a:pt x="643" y="522"/>
                </a:lnTo>
                <a:lnTo>
                  <a:pt x="496" y="522"/>
                </a:lnTo>
                <a:lnTo>
                  <a:pt x="496" y="709"/>
                </a:lnTo>
                <a:lnTo>
                  <a:pt x="709" y="709"/>
                </a:lnTo>
                <a:lnTo>
                  <a:pt x="709" y="496"/>
                </a:lnTo>
                <a:lnTo>
                  <a:pt x="619" y="496"/>
                </a:lnTo>
                <a:close/>
                <a:moveTo>
                  <a:pt x="355" y="182"/>
                </a:moveTo>
                <a:lnTo>
                  <a:pt x="381" y="213"/>
                </a:lnTo>
                <a:lnTo>
                  <a:pt x="461" y="213"/>
                </a:lnTo>
                <a:lnTo>
                  <a:pt x="461" y="0"/>
                </a:lnTo>
                <a:lnTo>
                  <a:pt x="248" y="0"/>
                </a:lnTo>
                <a:lnTo>
                  <a:pt x="248" y="213"/>
                </a:lnTo>
                <a:lnTo>
                  <a:pt x="329" y="213"/>
                </a:lnTo>
                <a:lnTo>
                  <a:pt x="355" y="182"/>
                </a:lnTo>
                <a:close/>
                <a:moveTo>
                  <a:pt x="123" y="248"/>
                </a:moveTo>
                <a:lnTo>
                  <a:pt x="123" y="454"/>
                </a:lnTo>
                <a:lnTo>
                  <a:pt x="298" y="248"/>
                </a:lnTo>
                <a:lnTo>
                  <a:pt x="123" y="248"/>
                </a:lnTo>
                <a:close/>
                <a:moveTo>
                  <a:pt x="355" y="225"/>
                </a:moveTo>
                <a:lnTo>
                  <a:pt x="128" y="494"/>
                </a:lnTo>
                <a:lnTo>
                  <a:pt x="248" y="494"/>
                </a:lnTo>
                <a:lnTo>
                  <a:pt x="248" y="709"/>
                </a:lnTo>
                <a:lnTo>
                  <a:pt x="461" y="709"/>
                </a:lnTo>
                <a:lnTo>
                  <a:pt x="461" y="494"/>
                </a:lnTo>
                <a:lnTo>
                  <a:pt x="581" y="494"/>
                </a:lnTo>
                <a:lnTo>
                  <a:pt x="355" y="225"/>
                </a:lnTo>
                <a:close/>
                <a:moveTo>
                  <a:pt x="584" y="248"/>
                </a:moveTo>
                <a:lnTo>
                  <a:pt x="411" y="248"/>
                </a:lnTo>
                <a:lnTo>
                  <a:pt x="584" y="454"/>
                </a:lnTo>
                <a:lnTo>
                  <a:pt x="584" y="248"/>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1094670128"/>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Simple VM Creation</a:t>
            </a:r>
            <a:endParaRPr lang="en-US" dirty="0"/>
          </a:p>
        </p:txBody>
      </p:sp>
      <p:sp>
        <p:nvSpPr>
          <p:cNvPr id="5" name="Text Placeholder 4"/>
          <p:cNvSpPr>
            <a:spLocks noGrp="1"/>
          </p:cNvSpPr>
          <p:nvPr>
            <p:ph type="body" sz="quarter" idx="10"/>
          </p:nvPr>
        </p:nvSpPr>
        <p:spPr/>
        <p:txBody>
          <a:bodyPr/>
          <a:lstStyle/>
          <a:p>
            <a:r>
              <a:rPr lang="en-US" dirty="0" smtClean="0">
                <a:solidFill>
                  <a:schemeClr val="accent2"/>
                </a:solidFill>
              </a:rPr>
              <a:t>First Virtual Machine in a NEW Cloud Service (-Location specified)</a:t>
            </a:r>
          </a:p>
          <a:p>
            <a:r>
              <a:rPr lang="en-US" b="1" dirty="0"/>
              <a:t>New-</a:t>
            </a:r>
            <a:r>
              <a:rPr lang="en-US" b="1" dirty="0" err="1"/>
              <a:t>AzureQuickVM</a:t>
            </a:r>
            <a:r>
              <a:rPr lang="en-US" dirty="0"/>
              <a:t> </a:t>
            </a:r>
            <a:r>
              <a:rPr lang="en-US" i="1" dirty="0"/>
              <a:t>-Windows</a:t>
            </a:r>
            <a:r>
              <a:rPr lang="en-US" dirty="0"/>
              <a:t> </a:t>
            </a:r>
            <a:r>
              <a:rPr lang="en-US" i="1" dirty="0"/>
              <a:t>-</a:t>
            </a:r>
            <a:r>
              <a:rPr lang="en-US" i="1" dirty="0" err="1"/>
              <a:t>ServiceName</a:t>
            </a:r>
            <a:r>
              <a:rPr lang="en-US" dirty="0"/>
              <a:t> $svc </a:t>
            </a:r>
            <a:r>
              <a:rPr lang="en-US" i="1" dirty="0"/>
              <a:t>-Name</a:t>
            </a:r>
            <a:r>
              <a:rPr lang="en-US" dirty="0"/>
              <a:t> $vm1 </a:t>
            </a:r>
            <a:r>
              <a:rPr lang="en-US" i="1" dirty="0"/>
              <a:t>-</a:t>
            </a:r>
            <a:r>
              <a:rPr lang="en-US" i="1" dirty="0" err="1"/>
              <a:t>ImageName</a:t>
            </a:r>
            <a:r>
              <a:rPr lang="en-US" dirty="0"/>
              <a:t> $</a:t>
            </a:r>
            <a:r>
              <a:rPr lang="en-US" dirty="0" err="1"/>
              <a:t>wimg</a:t>
            </a:r>
            <a:r>
              <a:rPr lang="en-US" dirty="0"/>
              <a:t> </a:t>
            </a:r>
            <a:r>
              <a:rPr lang="en-US" i="1" dirty="0" smtClean="0"/>
              <a:t>-Location</a:t>
            </a:r>
            <a:r>
              <a:rPr lang="en-US" dirty="0" smtClean="0"/>
              <a:t> $location </a:t>
            </a:r>
            <a:r>
              <a:rPr lang="en-US" i="1" dirty="0"/>
              <a:t>-Password</a:t>
            </a:r>
            <a:r>
              <a:rPr lang="en-US" dirty="0"/>
              <a:t> $</a:t>
            </a:r>
            <a:r>
              <a:rPr lang="en-US" dirty="0" err="1" smtClean="0"/>
              <a:t>pwd</a:t>
            </a:r>
            <a:endParaRPr lang="en-US" dirty="0" smtClean="0"/>
          </a:p>
          <a:p>
            <a:endParaRPr lang="en-US" dirty="0" smtClean="0">
              <a:solidFill>
                <a:schemeClr val="accent2"/>
              </a:solidFill>
            </a:endParaRPr>
          </a:p>
          <a:p>
            <a:r>
              <a:rPr lang="en-US" dirty="0" smtClean="0">
                <a:solidFill>
                  <a:schemeClr val="accent2"/>
                </a:solidFill>
              </a:rPr>
              <a:t>New Virtual </a:t>
            </a:r>
            <a:r>
              <a:rPr lang="en-US" dirty="0">
                <a:solidFill>
                  <a:schemeClr val="accent2"/>
                </a:solidFill>
              </a:rPr>
              <a:t>Machine in </a:t>
            </a:r>
            <a:r>
              <a:rPr lang="en-US" dirty="0" smtClean="0">
                <a:solidFill>
                  <a:schemeClr val="accent2"/>
                </a:solidFill>
              </a:rPr>
              <a:t>an Existing </a:t>
            </a:r>
            <a:r>
              <a:rPr lang="en-US" dirty="0">
                <a:solidFill>
                  <a:schemeClr val="accent2"/>
                </a:solidFill>
              </a:rPr>
              <a:t>Cloud </a:t>
            </a:r>
            <a:r>
              <a:rPr lang="en-US" dirty="0" smtClean="0">
                <a:solidFill>
                  <a:schemeClr val="accent2"/>
                </a:solidFill>
              </a:rPr>
              <a:t>Service (no –Location)</a:t>
            </a:r>
            <a:endParaRPr lang="en-US" dirty="0">
              <a:solidFill>
                <a:schemeClr val="accent2"/>
              </a:solidFill>
            </a:endParaRPr>
          </a:p>
          <a:p>
            <a:r>
              <a:rPr lang="en-US" b="1" dirty="0"/>
              <a:t>New-</a:t>
            </a:r>
            <a:r>
              <a:rPr lang="en-US" b="1" dirty="0" err="1"/>
              <a:t>AzureQuickVM</a:t>
            </a:r>
            <a:r>
              <a:rPr lang="en-US" dirty="0"/>
              <a:t> </a:t>
            </a:r>
            <a:r>
              <a:rPr lang="en-US" i="1" dirty="0"/>
              <a:t>-Windows</a:t>
            </a:r>
            <a:r>
              <a:rPr lang="en-US" dirty="0"/>
              <a:t> </a:t>
            </a:r>
            <a:r>
              <a:rPr lang="en-US" i="1" dirty="0"/>
              <a:t>-</a:t>
            </a:r>
            <a:r>
              <a:rPr lang="en-US" i="1" dirty="0" err="1"/>
              <a:t>ServiceName</a:t>
            </a:r>
            <a:r>
              <a:rPr lang="en-US" dirty="0"/>
              <a:t> $svc </a:t>
            </a:r>
            <a:r>
              <a:rPr lang="en-US" i="1" dirty="0"/>
              <a:t>-Name</a:t>
            </a:r>
            <a:r>
              <a:rPr lang="en-US" dirty="0"/>
              <a:t> $vm2 </a:t>
            </a:r>
            <a:r>
              <a:rPr lang="en-US" i="1" dirty="0"/>
              <a:t>-</a:t>
            </a:r>
            <a:r>
              <a:rPr lang="en-US" i="1" dirty="0" err="1"/>
              <a:t>ImageName</a:t>
            </a:r>
            <a:r>
              <a:rPr lang="en-US" dirty="0"/>
              <a:t> $</a:t>
            </a:r>
            <a:r>
              <a:rPr lang="en-US" dirty="0" err="1"/>
              <a:t>wimg</a:t>
            </a:r>
            <a:r>
              <a:rPr lang="en-US" dirty="0"/>
              <a:t> </a:t>
            </a:r>
            <a:r>
              <a:rPr lang="en-US" i="1" dirty="0"/>
              <a:t>-Password</a:t>
            </a:r>
            <a:r>
              <a:rPr lang="en-US" dirty="0"/>
              <a:t> $</a:t>
            </a:r>
            <a:r>
              <a:rPr lang="en-US" dirty="0" err="1"/>
              <a:t>pwd</a:t>
            </a:r>
            <a:endParaRPr lang="en-US" dirty="0" smtClean="0"/>
          </a:p>
          <a:p>
            <a:endParaRPr lang="en-US" dirty="0" smtClean="0"/>
          </a:p>
          <a:p>
            <a:r>
              <a:rPr lang="en-US" dirty="0" smtClean="0">
                <a:solidFill>
                  <a:schemeClr val="accent2"/>
                </a:solidFill>
              </a:rPr>
              <a:t>Creating a Linux Virtual Machine in an Existing Cloud Service</a:t>
            </a:r>
            <a:endParaRPr lang="en-US" dirty="0"/>
          </a:p>
          <a:p>
            <a:r>
              <a:rPr lang="en-US" b="1" dirty="0"/>
              <a:t>New-</a:t>
            </a:r>
            <a:r>
              <a:rPr lang="en-US" b="1" dirty="0" err="1"/>
              <a:t>AzureQuickVM</a:t>
            </a:r>
            <a:r>
              <a:rPr lang="en-US" dirty="0"/>
              <a:t> </a:t>
            </a:r>
            <a:r>
              <a:rPr lang="en-US" i="1" dirty="0"/>
              <a:t>-Linux</a:t>
            </a:r>
            <a:r>
              <a:rPr lang="en-US" dirty="0"/>
              <a:t> </a:t>
            </a:r>
            <a:r>
              <a:rPr lang="en-US" i="1" dirty="0"/>
              <a:t>-</a:t>
            </a:r>
            <a:r>
              <a:rPr lang="en-US" i="1" dirty="0" err="1"/>
              <a:t>ServiceName</a:t>
            </a:r>
            <a:r>
              <a:rPr lang="en-US" dirty="0"/>
              <a:t> $svc  </a:t>
            </a:r>
            <a:r>
              <a:rPr lang="en-US" i="1" dirty="0"/>
              <a:t>-Name</a:t>
            </a:r>
            <a:r>
              <a:rPr lang="en-US" dirty="0"/>
              <a:t> $vm3 </a:t>
            </a:r>
            <a:r>
              <a:rPr lang="en-US" i="1" dirty="0"/>
              <a:t>-</a:t>
            </a:r>
            <a:r>
              <a:rPr lang="en-US" i="1" dirty="0" err="1"/>
              <a:t>ImageName</a:t>
            </a:r>
            <a:r>
              <a:rPr lang="en-US" dirty="0"/>
              <a:t> $</a:t>
            </a:r>
            <a:r>
              <a:rPr lang="en-US" dirty="0" err="1"/>
              <a:t>limg</a:t>
            </a:r>
            <a:r>
              <a:rPr lang="en-US" dirty="0"/>
              <a:t> </a:t>
            </a:r>
            <a:r>
              <a:rPr lang="en-US" i="1" dirty="0"/>
              <a:t>-</a:t>
            </a:r>
            <a:r>
              <a:rPr lang="en-US" i="1" dirty="0" err="1"/>
              <a:t>LinuxUser</a:t>
            </a:r>
            <a:r>
              <a:rPr lang="en-US" dirty="0"/>
              <a:t> $</a:t>
            </a:r>
            <a:r>
              <a:rPr lang="en-US" dirty="0" err="1"/>
              <a:t>lu</a:t>
            </a:r>
            <a:r>
              <a:rPr lang="en-US" dirty="0"/>
              <a:t> </a:t>
            </a:r>
            <a:r>
              <a:rPr lang="en-US" i="1" dirty="0"/>
              <a:t>-Password</a:t>
            </a:r>
            <a:r>
              <a:rPr lang="en-US" dirty="0"/>
              <a:t> $</a:t>
            </a:r>
            <a:r>
              <a:rPr lang="en-US" dirty="0" err="1"/>
              <a:t>pwd</a:t>
            </a:r>
            <a:r>
              <a:rPr lang="en-US" dirty="0"/>
              <a:t> </a:t>
            </a:r>
          </a:p>
        </p:txBody>
      </p:sp>
    </p:spTree>
    <p:extLst>
      <p:ext uri="{BB962C8B-B14F-4D97-AF65-F5344CB8AC3E}">
        <p14:creationId xmlns:p14="http://schemas.microsoft.com/office/powerpoint/2010/main" val="778484649"/>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Configuring VM at Provisioning</a:t>
            </a:r>
            <a:endParaRPr lang="en-US" dirty="0"/>
          </a:p>
        </p:txBody>
      </p:sp>
      <p:sp>
        <p:nvSpPr>
          <p:cNvPr id="3" name="Text Placeholder 2"/>
          <p:cNvSpPr>
            <a:spLocks noGrp="1"/>
          </p:cNvSpPr>
          <p:nvPr>
            <p:ph type="body" sz="quarter" idx="10"/>
          </p:nvPr>
        </p:nvSpPr>
        <p:spPr/>
        <p:txBody>
          <a:bodyPr/>
          <a:lstStyle/>
          <a:p>
            <a:r>
              <a:rPr lang="en-US" sz="2400" dirty="0" smtClean="0">
                <a:solidFill>
                  <a:schemeClr val="accent2"/>
                </a:solidFill>
                <a:latin typeface="Consolas" pitchFamily="49" charset="0"/>
                <a:cs typeface="Consolas" pitchFamily="49" charset="0"/>
              </a:rPr>
              <a:t>Create </a:t>
            </a:r>
            <a:r>
              <a:rPr lang="en-US" sz="2400" dirty="0">
                <a:solidFill>
                  <a:schemeClr val="accent2"/>
                </a:solidFill>
                <a:latin typeface="Consolas" pitchFamily="49" charset="0"/>
                <a:cs typeface="Consolas" pitchFamily="49" charset="0"/>
              </a:rPr>
              <a:t>Configuration Object with New-</a:t>
            </a:r>
            <a:r>
              <a:rPr lang="en-US" sz="2400" dirty="0" err="1">
                <a:solidFill>
                  <a:schemeClr val="accent2"/>
                </a:solidFill>
                <a:latin typeface="Consolas" pitchFamily="49" charset="0"/>
                <a:cs typeface="Consolas" pitchFamily="49" charset="0"/>
              </a:rPr>
              <a:t>AzureVMConfig</a:t>
            </a:r>
            <a:endParaRPr lang="en-US" sz="2400" dirty="0">
              <a:solidFill>
                <a:schemeClr val="accent2"/>
              </a:solidFill>
              <a:latin typeface="Consolas" pitchFamily="49" charset="0"/>
              <a:cs typeface="Consolas" pitchFamily="49" charset="0"/>
            </a:endParaRPr>
          </a:p>
          <a:p>
            <a:r>
              <a:rPr lang="en-US" sz="2400" dirty="0">
                <a:solidFill>
                  <a:schemeClr val="accent2"/>
                </a:solidFill>
                <a:latin typeface="Consolas" pitchFamily="49" charset="0"/>
                <a:cs typeface="Consolas" pitchFamily="49" charset="0"/>
              </a:rPr>
              <a:t>Modify with Add-* </a:t>
            </a:r>
            <a:r>
              <a:rPr lang="en-US" sz="2400" dirty="0" err="1">
                <a:solidFill>
                  <a:schemeClr val="accent2"/>
                </a:solidFill>
                <a:latin typeface="Consolas" pitchFamily="49" charset="0"/>
                <a:cs typeface="Consolas" pitchFamily="49" charset="0"/>
              </a:rPr>
              <a:t>cmdlets</a:t>
            </a:r>
            <a:endParaRPr lang="en-US" sz="2400" dirty="0">
              <a:solidFill>
                <a:schemeClr val="accent2"/>
              </a:solidFill>
              <a:latin typeface="Consolas" pitchFamily="49" charset="0"/>
              <a:cs typeface="Consolas" pitchFamily="49" charset="0"/>
            </a:endParaRPr>
          </a:p>
          <a:p>
            <a:r>
              <a:rPr lang="en-US" sz="2400" dirty="0">
                <a:solidFill>
                  <a:schemeClr val="accent2"/>
                </a:solidFill>
                <a:latin typeface="Consolas" pitchFamily="49" charset="0"/>
                <a:cs typeface="Consolas" pitchFamily="49" charset="0"/>
              </a:rPr>
              <a:t>Add with New-</a:t>
            </a:r>
            <a:r>
              <a:rPr lang="en-US" sz="2400" dirty="0" err="1">
                <a:solidFill>
                  <a:schemeClr val="accent2"/>
                </a:solidFill>
                <a:latin typeface="Consolas" pitchFamily="49" charset="0"/>
                <a:cs typeface="Consolas" pitchFamily="49" charset="0"/>
              </a:rPr>
              <a:t>AzureVM</a:t>
            </a:r>
            <a:endParaRPr lang="en-US" sz="2400" dirty="0">
              <a:solidFill>
                <a:schemeClr val="accent2"/>
              </a:solidFill>
              <a:latin typeface="Consolas" pitchFamily="49" charset="0"/>
              <a:cs typeface="Consolas" pitchFamily="49" charset="0"/>
            </a:endParaRPr>
          </a:p>
          <a:p>
            <a:endParaRPr lang="en-US" sz="2100" b="1" dirty="0">
              <a:latin typeface="Consolas" pitchFamily="49" charset="0"/>
              <a:cs typeface="Consolas" pitchFamily="49" charset="0"/>
            </a:endParaRPr>
          </a:p>
          <a:p>
            <a:r>
              <a:rPr lang="en-US" sz="2000" b="1" dirty="0">
                <a:latin typeface="Consolas" pitchFamily="49" charset="0"/>
                <a:cs typeface="Consolas" pitchFamily="49" charset="0"/>
              </a:rPr>
              <a:t>New-</a:t>
            </a:r>
            <a:r>
              <a:rPr lang="en-US" sz="2000" b="1" dirty="0" err="1">
                <a:latin typeface="Consolas" pitchFamily="49" charset="0"/>
                <a:cs typeface="Consolas" pitchFamily="49" charset="0"/>
              </a:rPr>
              <a:t>AzureVMConfig</a:t>
            </a:r>
            <a:r>
              <a:rPr lang="en-US" sz="2000" dirty="0">
                <a:latin typeface="Consolas" pitchFamily="49" charset="0"/>
                <a:cs typeface="Consolas" pitchFamily="49" charset="0"/>
              </a:rPr>
              <a:t> </a:t>
            </a:r>
            <a:r>
              <a:rPr lang="en-US" sz="2000" i="1" dirty="0">
                <a:latin typeface="Consolas" pitchFamily="49" charset="0"/>
                <a:cs typeface="Consolas" pitchFamily="49" charset="0"/>
              </a:rPr>
              <a:t>-Name</a:t>
            </a:r>
            <a:r>
              <a:rPr lang="en-US" sz="2000" dirty="0">
                <a:latin typeface="Consolas" pitchFamily="49" charset="0"/>
                <a:cs typeface="Consolas" pitchFamily="49" charset="0"/>
              </a:rPr>
              <a:t> $vm1 </a:t>
            </a:r>
            <a:r>
              <a:rPr lang="en-US" sz="2000" i="1" dirty="0">
                <a:latin typeface="Consolas" pitchFamily="49" charset="0"/>
                <a:cs typeface="Consolas" pitchFamily="49" charset="0"/>
              </a:rPr>
              <a:t>-InstanceSize</a:t>
            </a:r>
            <a:r>
              <a:rPr lang="en-US" sz="2000" dirty="0">
                <a:latin typeface="Consolas" pitchFamily="49" charset="0"/>
                <a:cs typeface="Consolas" pitchFamily="49" charset="0"/>
              </a:rPr>
              <a:t> Medium </a:t>
            </a:r>
            <a:r>
              <a:rPr lang="en-US" sz="2000" i="1" dirty="0">
                <a:latin typeface="Consolas" pitchFamily="49" charset="0"/>
                <a:cs typeface="Consolas" pitchFamily="49" charset="0"/>
              </a:rPr>
              <a:t>-ImageName</a:t>
            </a:r>
            <a:r>
              <a:rPr lang="en-US" sz="2000" dirty="0">
                <a:latin typeface="Consolas" pitchFamily="49" charset="0"/>
                <a:cs typeface="Consolas" pitchFamily="49" charset="0"/>
              </a:rPr>
              <a:t> $img | </a:t>
            </a:r>
          </a:p>
          <a:p>
            <a:r>
              <a:rPr lang="en-US" sz="2000" dirty="0">
                <a:latin typeface="Consolas" pitchFamily="49" charset="0"/>
                <a:cs typeface="Consolas" pitchFamily="49" charset="0"/>
              </a:rPr>
              <a:t> </a:t>
            </a:r>
            <a:r>
              <a:rPr lang="en-US" sz="2000" b="1" dirty="0">
                <a:latin typeface="Consolas" pitchFamily="49" charset="0"/>
                <a:cs typeface="Consolas" pitchFamily="49" charset="0"/>
              </a:rPr>
              <a:t>Add-</a:t>
            </a:r>
            <a:r>
              <a:rPr lang="en-US" sz="2000" b="1" dirty="0" err="1">
                <a:latin typeface="Consolas" pitchFamily="49" charset="0"/>
                <a:cs typeface="Consolas" pitchFamily="49" charset="0"/>
              </a:rPr>
              <a:t>AzureProvisioningConfig</a:t>
            </a:r>
            <a:r>
              <a:rPr lang="en-US" sz="2000" dirty="0">
                <a:latin typeface="Consolas" pitchFamily="49" charset="0"/>
                <a:cs typeface="Consolas" pitchFamily="49" charset="0"/>
              </a:rPr>
              <a:t> </a:t>
            </a:r>
            <a:r>
              <a:rPr lang="en-US" sz="2000" i="1" dirty="0">
                <a:latin typeface="Consolas" pitchFamily="49" charset="0"/>
                <a:cs typeface="Consolas" pitchFamily="49" charset="0"/>
              </a:rPr>
              <a:t>-Windows</a:t>
            </a:r>
            <a:r>
              <a:rPr lang="en-US" sz="2000" dirty="0">
                <a:latin typeface="Consolas" pitchFamily="49" charset="0"/>
                <a:cs typeface="Consolas" pitchFamily="49" charset="0"/>
              </a:rPr>
              <a:t> </a:t>
            </a:r>
            <a:r>
              <a:rPr lang="en-US" sz="2000" i="1" dirty="0">
                <a:latin typeface="Consolas" pitchFamily="49" charset="0"/>
                <a:cs typeface="Consolas" pitchFamily="49" charset="0"/>
              </a:rPr>
              <a:t>-Password</a:t>
            </a:r>
            <a:r>
              <a:rPr lang="en-US" sz="2000" dirty="0">
                <a:latin typeface="Consolas" pitchFamily="49" charset="0"/>
                <a:cs typeface="Consolas" pitchFamily="49" charset="0"/>
              </a:rPr>
              <a:t> $pwd | </a:t>
            </a:r>
          </a:p>
          <a:p>
            <a:r>
              <a:rPr lang="nn-NO" sz="2000" dirty="0">
                <a:latin typeface="Consolas" pitchFamily="49" charset="0"/>
                <a:cs typeface="Consolas" pitchFamily="49" charset="0"/>
              </a:rPr>
              <a:t> </a:t>
            </a:r>
            <a:r>
              <a:rPr lang="nn-NO" sz="2000" b="1" dirty="0">
                <a:latin typeface="Consolas" pitchFamily="49" charset="0"/>
                <a:cs typeface="Consolas" pitchFamily="49" charset="0"/>
              </a:rPr>
              <a:t>Add-AzureDataDisk</a:t>
            </a:r>
            <a:r>
              <a:rPr lang="nn-NO" sz="2000" dirty="0">
                <a:latin typeface="Consolas" pitchFamily="49" charset="0"/>
                <a:cs typeface="Consolas" pitchFamily="49" charset="0"/>
              </a:rPr>
              <a:t> </a:t>
            </a:r>
            <a:r>
              <a:rPr lang="nn-NO" sz="2000" i="1" dirty="0">
                <a:latin typeface="Consolas" pitchFamily="49" charset="0"/>
                <a:cs typeface="Consolas" pitchFamily="49" charset="0"/>
              </a:rPr>
              <a:t>-CreateNew</a:t>
            </a:r>
            <a:r>
              <a:rPr lang="nn-NO" sz="2000" dirty="0">
                <a:latin typeface="Consolas" pitchFamily="49" charset="0"/>
                <a:cs typeface="Consolas" pitchFamily="49" charset="0"/>
              </a:rPr>
              <a:t> </a:t>
            </a:r>
            <a:r>
              <a:rPr lang="nn-NO" sz="2000" i="1" dirty="0">
                <a:latin typeface="Consolas" pitchFamily="49" charset="0"/>
                <a:cs typeface="Consolas" pitchFamily="49" charset="0"/>
              </a:rPr>
              <a:t>-DiskLabel</a:t>
            </a:r>
            <a:r>
              <a:rPr lang="nn-NO" sz="2000" dirty="0">
                <a:latin typeface="Consolas" pitchFamily="49" charset="0"/>
                <a:cs typeface="Consolas" pitchFamily="49" charset="0"/>
              </a:rPr>
              <a:t> 'data' </a:t>
            </a:r>
            <a:r>
              <a:rPr lang="nn-NO" sz="2000" i="1" dirty="0">
                <a:latin typeface="Consolas" pitchFamily="49" charset="0"/>
                <a:cs typeface="Consolas" pitchFamily="49" charset="0"/>
              </a:rPr>
              <a:t>-DiskSizeInGB</a:t>
            </a:r>
            <a:r>
              <a:rPr lang="nn-NO" sz="2000" dirty="0">
                <a:latin typeface="Consolas" pitchFamily="49" charset="0"/>
                <a:cs typeface="Consolas" pitchFamily="49" charset="0"/>
              </a:rPr>
              <a:t> 10 </a:t>
            </a:r>
            <a:r>
              <a:rPr lang="nn-NO" sz="2000" i="1" dirty="0">
                <a:latin typeface="Consolas" pitchFamily="49" charset="0"/>
                <a:cs typeface="Consolas" pitchFamily="49" charset="0"/>
              </a:rPr>
              <a:t>-LUN</a:t>
            </a:r>
            <a:r>
              <a:rPr lang="nn-NO" sz="2000" dirty="0">
                <a:latin typeface="Consolas" pitchFamily="49" charset="0"/>
                <a:cs typeface="Consolas" pitchFamily="49" charset="0"/>
              </a:rPr>
              <a:t> 0 | </a:t>
            </a:r>
          </a:p>
          <a:p>
            <a:r>
              <a:rPr lang="en-US" sz="2000" b="1" dirty="0">
                <a:latin typeface="Consolas" pitchFamily="49" charset="0"/>
                <a:cs typeface="Consolas" pitchFamily="49" charset="0"/>
              </a:rPr>
              <a:t> Add-</a:t>
            </a:r>
            <a:r>
              <a:rPr lang="en-US" sz="2000" b="1" dirty="0" err="1">
                <a:latin typeface="Consolas" pitchFamily="49" charset="0"/>
                <a:cs typeface="Consolas" pitchFamily="49" charset="0"/>
              </a:rPr>
              <a:t>AzureEndpoint</a:t>
            </a:r>
            <a:r>
              <a:rPr lang="en-US" sz="2000" dirty="0">
                <a:latin typeface="Consolas" pitchFamily="49" charset="0"/>
                <a:cs typeface="Consolas" pitchFamily="49" charset="0"/>
              </a:rPr>
              <a:t> </a:t>
            </a:r>
            <a:r>
              <a:rPr lang="en-US" sz="2000" i="1" dirty="0">
                <a:latin typeface="Consolas" pitchFamily="49" charset="0"/>
                <a:cs typeface="Consolas" pitchFamily="49" charset="0"/>
              </a:rPr>
              <a:t>-Name</a:t>
            </a:r>
            <a:r>
              <a:rPr lang="en-US" sz="2000" dirty="0">
                <a:latin typeface="Consolas" pitchFamily="49" charset="0"/>
                <a:cs typeface="Consolas" pitchFamily="49" charset="0"/>
              </a:rPr>
              <a:t> 'web' </a:t>
            </a:r>
            <a:r>
              <a:rPr lang="en-US" sz="2000" i="1" dirty="0">
                <a:latin typeface="Consolas" pitchFamily="49" charset="0"/>
                <a:cs typeface="Consolas" pitchFamily="49" charset="0"/>
              </a:rPr>
              <a:t>-PublicPort</a:t>
            </a:r>
            <a:r>
              <a:rPr lang="en-US" sz="2000" dirty="0">
                <a:latin typeface="Consolas" pitchFamily="49" charset="0"/>
                <a:cs typeface="Consolas" pitchFamily="49" charset="0"/>
              </a:rPr>
              <a:t> 80 </a:t>
            </a:r>
            <a:r>
              <a:rPr lang="en-US" sz="2000" i="1" dirty="0">
                <a:latin typeface="Consolas" pitchFamily="49" charset="0"/>
                <a:cs typeface="Consolas" pitchFamily="49" charset="0"/>
              </a:rPr>
              <a:t>-LocalPort</a:t>
            </a:r>
            <a:r>
              <a:rPr lang="en-US" sz="2000" dirty="0">
                <a:latin typeface="Consolas" pitchFamily="49" charset="0"/>
                <a:cs typeface="Consolas" pitchFamily="49" charset="0"/>
              </a:rPr>
              <a:t> 80 </a:t>
            </a:r>
            <a:r>
              <a:rPr lang="en-US" sz="2000" i="1" dirty="0">
                <a:latin typeface="Consolas" pitchFamily="49" charset="0"/>
                <a:cs typeface="Consolas" pitchFamily="49" charset="0"/>
              </a:rPr>
              <a:t>-Protocol</a:t>
            </a:r>
            <a:r>
              <a:rPr lang="en-US" sz="2000" dirty="0">
                <a:latin typeface="Consolas" pitchFamily="49" charset="0"/>
                <a:cs typeface="Consolas" pitchFamily="49" charset="0"/>
              </a:rPr>
              <a:t> tcp | </a:t>
            </a:r>
          </a:p>
          <a:p>
            <a:r>
              <a:rPr lang="en-US" sz="2000" dirty="0">
                <a:latin typeface="Consolas" pitchFamily="49" charset="0"/>
                <a:cs typeface="Consolas" pitchFamily="49" charset="0"/>
              </a:rPr>
              <a:t>   </a:t>
            </a:r>
            <a:r>
              <a:rPr lang="en-US" sz="2000" b="1" dirty="0">
                <a:latin typeface="Consolas" pitchFamily="49" charset="0"/>
                <a:cs typeface="Consolas" pitchFamily="49" charset="0"/>
              </a:rPr>
              <a:t>New-</a:t>
            </a:r>
            <a:r>
              <a:rPr lang="en-US" sz="2000" b="1" dirty="0" err="1">
                <a:latin typeface="Consolas" pitchFamily="49" charset="0"/>
                <a:cs typeface="Consolas" pitchFamily="49" charset="0"/>
              </a:rPr>
              <a:t>AzureVM</a:t>
            </a:r>
            <a:r>
              <a:rPr lang="en-US" sz="2000" dirty="0">
                <a:latin typeface="Consolas" pitchFamily="49" charset="0"/>
                <a:cs typeface="Consolas" pitchFamily="49" charset="0"/>
              </a:rPr>
              <a:t> </a:t>
            </a:r>
            <a:r>
              <a:rPr lang="en-US" sz="2000" i="1" dirty="0">
                <a:latin typeface="Consolas" pitchFamily="49" charset="0"/>
                <a:cs typeface="Consolas" pitchFamily="49" charset="0"/>
              </a:rPr>
              <a:t>-ServiceName</a:t>
            </a:r>
            <a:r>
              <a:rPr lang="en-US" sz="2000" dirty="0">
                <a:latin typeface="Consolas" pitchFamily="49" charset="0"/>
                <a:cs typeface="Consolas" pitchFamily="49" charset="0"/>
              </a:rPr>
              <a:t> $</a:t>
            </a:r>
            <a:r>
              <a:rPr lang="en-US" sz="2000" dirty="0" err="1">
                <a:latin typeface="Consolas" pitchFamily="49" charset="0"/>
                <a:cs typeface="Consolas" pitchFamily="49" charset="0"/>
              </a:rPr>
              <a:t>newSvc</a:t>
            </a:r>
            <a:r>
              <a:rPr lang="en-US" sz="2000" dirty="0">
                <a:latin typeface="Consolas" pitchFamily="49" charset="0"/>
                <a:cs typeface="Consolas" pitchFamily="49" charset="0"/>
              </a:rPr>
              <a:t> </a:t>
            </a:r>
            <a:r>
              <a:rPr lang="en-US" sz="2000" i="1" dirty="0">
                <a:latin typeface="Consolas" pitchFamily="49" charset="0"/>
                <a:cs typeface="Consolas" pitchFamily="49" charset="0"/>
              </a:rPr>
              <a:t>-Location</a:t>
            </a:r>
            <a:r>
              <a:rPr lang="en-US" sz="2000" dirty="0">
                <a:latin typeface="Consolas" pitchFamily="49" charset="0"/>
                <a:cs typeface="Consolas" pitchFamily="49" charset="0"/>
              </a:rPr>
              <a:t> $</a:t>
            </a:r>
            <a:r>
              <a:rPr lang="en-US" sz="2000" dirty="0" smtClean="0">
                <a:latin typeface="Consolas" pitchFamily="49" charset="0"/>
                <a:cs typeface="Consolas" pitchFamily="49" charset="0"/>
              </a:rPr>
              <a:t>location</a:t>
            </a:r>
            <a:endParaRPr lang="en-US" sz="2000" dirty="0">
              <a:latin typeface="Consolas" pitchFamily="49" charset="0"/>
              <a:cs typeface="Consolas" pitchFamily="49" charset="0"/>
            </a:endParaRPr>
          </a:p>
        </p:txBody>
      </p:sp>
    </p:spTree>
    <p:extLst>
      <p:ext uri="{BB962C8B-B14F-4D97-AF65-F5344CB8AC3E}">
        <p14:creationId xmlns:p14="http://schemas.microsoft.com/office/powerpoint/2010/main" val="3636303863"/>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VM Batch Creation</a:t>
            </a:r>
            <a:endParaRPr lang="en-US" dirty="0"/>
          </a:p>
        </p:txBody>
      </p:sp>
      <p:sp>
        <p:nvSpPr>
          <p:cNvPr id="3" name="Text Placeholder 2"/>
          <p:cNvSpPr>
            <a:spLocks noGrp="1"/>
          </p:cNvSpPr>
          <p:nvPr>
            <p:ph type="body" sz="quarter" idx="10"/>
          </p:nvPr>
        </p:nvSpPr>
        <p:spPr>
          <a:xfrm>
            <a:off x="519116" y="1905001"/>
            <a:ext cx="11149012" cy="4404283"/>
          </a:xfrm>
        </p:spPr>
        <p:txBody>
          <a:bodyPr/>
          <a:lstStyle/>
          <a:p>
            <a:r>
              <a:rPr lang="en-US" dirty="0">
                <a:solidFill>
                  <a:schemeClr val="accent2"/>
                </a:solidFill>
              </a:rPr>
              <a:t>Create Multiple Configured VMs and Pass to New-</a:t>
            </a:r>
            <a:r>
              <a:rPr lang="en-US" dirty="0" err="1">
                <a:solidFill>
                  <a:schemeClr val="accent2"/>
                </a:solidFill>
              </a:rPr>
              <a:t>AzureVM</a:t>
            </a:r>
            <a:endParaRPr lang="en-US" dirty="0">
              <a:solidFill>
                <a:schemeClr val="accent2"/>
              </a:solidFill>
            </a:endParaRPr>
          </a:p>
          <a:p>
            <a:endParaRPr lang="en-US" sz="2100" dirty="0"/>
          </a:p>
          <a:p>
            <a:r>
              <a:rPr lang="en-US" sz="2100" dirty="0"/>
              <a:t>$vm1 = </a:t>
            </a:r>
            <a:r>
              <a:rPr lang="en-US" sz="2100" b="1" dirty="0"/>
              <a:t>New-</a:t>
            </a:r>
            <a:r>
              <a:rPr lang="en-US" sz="2100" b="1" dirty="0" err="1"/>
              <a:t>AzureVMConfig</a:t>
            </a:r>
            <a:r>
              <a:rPr lang="en-US" sz="2100" dirty="0"/>
              <a:t> </a:t>
            </a:r>
            <a:r>
              <a:rPr lang="en-US" sz="2100" i="1" dirty="0"/>
              <a:t>-Name</a:t>
            </a:r>
            <a:r>
              <a:rPr lang="en-US" sz="2100" dirty="0"/>
              <a:t> 'myvm1' </a:t>
            </a:r>
            <a:r>
              <a:rPr lang="en-US" sz="2100" i="1" dirty="0"/>
              <a:t>-</a:t>
            </a:r>
            <a:r>
              <a:rPr lang="en-US" sz="2100" i="1" dirty="0" err="1"/>
              <a:t>InstanceSize</a:t>
            </a:r>
            <a:r>
              <a:rPr lang="en-US" sz="2100" dirty="0"/>
              <a:t> 'Small' </a:t>
            </a:r>
            <a:r>
              <a:rPr lang="en-US" sz="2100" i="1" dirty="0"/>
              <a:t>-</a:t>
            </a:r>
            <a:r>
              <a:rPr lang="en-US" sz="2100" i="1" dirty="0" err="1"/>
              <a:t>ImageName</a:t>
            </a:r>
            <a:r>
              <a:rPr lang="en-US" sz="2100" dirty="0"/>
              <a:t>   $</a:t>
            </a:r>
            <a:r>
              <a:rPr lang="en-US" sz="2100" dirty="0" err="1"/>
              <a:t>img</a:t>
            </a:r>
            <a:r>
              <a:rPr lang="en-US" sz="2100" dirty="0"/>
              <a:t> | </a:t>
            </a:r>
            <a:r>
              <a:rPr lang="en-US" sz="2100" b="1" dirty="0"/>
              <a:t>Add-</a:t>
            </a:r>
            <a:r>
              <a:rPr lang="en-US" sz="2100" b="1" dirty="0" err="1"/>
              <a:t>AzureProvisioningConfig</a:t>
            </a:r>
            <a:r>
              <a:rPr lang="en-US" sz="2100" dirty="0"/>
              <a:t> </a:t>
            </a:r>
            <a:r>
              <a:rPr lang="en-US" sz="2100" i="1" dirty="0"/>
              <a:t>-Windows</a:t>
            </a:r>
            <a:r>
              <a:rPr lang="en-US" sz="2100" dirty="0"/>
              <a:t> </a:t>
            </a:r>
            <a:r>
              <a:rPr lang="en-US" sz="2100" i="1" dirty="0"/>
              <a:t>-Password</a:t>
            </a:r>
            <a:r>
              <a:rPr lang="en-US" sz="2100" dirty="0"/>
              <a:t> $</a:t>
            </a:r>
            <a:r>
              <a:rPr lang="en-US" sz="2100" dirty="0" err="1"/>
              <a:t>pwd</a:t>
            </a:r>
            <a:r>
              <a:rPr lang="en-US" sz="2100" dirty="0"/>
              <a:t> </a:t>
            </a:r>
          </a:p>
          <a:p>
            <a:endParaRPr lang="en-US" sz="2100" dirty="0"/>
          </a:p>
          <a:p>
            <a:r>
              <a:rPr lang="en-US" sz="2100" dirty="0"/>
              <a:t>$vm2 = </a:t>
            </a:r>
            <a:r>
              <a:rPr lang="en-US" sz="2100" b="1" dirty="0"/>
              <a:t>New-</a:t>
            </a:r>
            <a:r>
              <a:rPr lang="en-US" sz="2100" b="1" dirty="0" err="1"/>
              <a:t>AzureVMConfig</a:t>
            </a:r>
            <a:r>
              <a:rPr lang="en-US" sz="2100" dirty="0"/>
              <a:t> </a:t>
            </a:r>
            <a:r>
              <a:rPr lang="en-US" sz="2100" i="1" dirty="0"/>
              <a:t>-Name</a:t>
            </a:r>
            <a:r>
              <a:rPr lang="en-US" sz="2100" dirty="0"/>
              <a:t> 'myvm1' </a:t>
            </a:r>
            <a:r>
              <a:rPr lang="en-US" sz="2100" i="1" dirty="0"/>
              <a:t>-</a:t>
            </a:r>
            <a:r>
              <a:rPr lang="en-US" sz="2100" i="1" dirty="0" err="1"/>
              <a:t>InstanceSize</a:t>
            </a:r>
            <a:r>
              <a:rPr lang="en-US" sz="2100" dirty="0"/>
              <a:t> 'Small' </a:t>
            </a:r>
            <a:r>
              <a:rPr lang="en-US" sz="2100" i="1" dirty="0"/>
              <a:t>-</a:t>
            </a:r>
            <a:r>
              <a:rPr lang="en-US" sz="2100" i="1" dirty="0" err="1"/>
              <a:t>ImageName</a:t>
            </a:r>
            <a:r>
              <a:rPr lang="en-US" sz="2100" dirty="0"/>
              <a:t> $</a:t>
            </a:r>
            <a:r>
              <a:rPr lang="en-US" sz="2100" dirty="0" err="1"/>
              <a:t>img</a:t>
            </a:r>
            <a:r>
              <a:rPr lang="en-US" sz="2100" dirty="0"/>
              <a:t> | </a:t>
            </a:r>
            <a:r>
              <a:rPr lang="en-US" sz="2100" b="1" dirty="0"/>
              <a:t>Add-</a:t>
            </a:r>
            <a:r>
              <a:rPr lang="en-US" sz="2100" b="1" dirty="0" err="1"/>
              <a:t>AzureProvisioningConfig</a:t>
            </a:r>
            <a:r>
              <a:rPr lang="en-US" sz="2100" dirty="0"/>
              <a:t> </a:t>
            </a:r>
            <a:r>
              <a:rPr lang="en-US" sz="2100" i="1" dirty="0"/>
              <a:t>-Windows</a:t>
            </a:r>
            <a:r>
              <a:rPr lang="en-US" sz="2100" dirty="0"/>
              <a:t> </a:t>
            </a:r>
            <a:r>
              <a:rPr lang="en-US" sz="2100" i="1" dirty="0"/>
              <a:t>-Password</a:t>
            </a:r>
            <a:r>
              <a:rPr lang="en-US" sz="2100" dirty="0"/>
              <a:t> $</a:t>
            </a:r>
            <a:r>
              <a:rPr lang="en-US" sz="2100" dirty="0" err="1"/>
              <a:t>pwd</a:t>
            </a:r>
            <a:r>
              <a:rPr lang="en-US" sz="2100" dirty="0"/>
              <a:t> </a:t>
            </a:r>
          </a:p>
          <a:p>
            <a:r>
              <a:rPr lang="en-US" sz="2100" dirty="0"/>
              <a:t>  </a:t>
            </a:r>
          </a:p>
          <a:p>
            <a:r>
              <a:rPr lang="en-US" sz="2100" dirty="0"/>
              <a:t>$vm3 = </a:t>
            </a:r>
            <a:r>
              <a:rPr lang="en-US" sz="2100" b="1" dirty="0"/>
              <a:t>New-</a:t>
            </a:r>
            <a:r>
              <a:rPr lang="en-US" sz="2100" b="1" dirty="0" err="1"/>
              <a:t>AzureVMConfig</a:t>
            </a:r>
            <a:r>
              <a:rPr lang="en-US" sz="2100" dirty="0"/>
              <a:t> </a:t>
            </a:r>
            <a:r>
              <a:rPr lang="en-US" sz="2100" i="1" dirty="0"/>
              <a:t>-Name</a:t>
            </a:r>
            <a:r>
              <a:rPr lang="en-US" sz="2100" dirty="0"/>
              <a:t> 'myvm1' </a:t>
            </a:r>
            <a:r>
              <a:rPr lang="en-US" sz="2100" i="1" dirty="0"/>
              <a:t>-</a:t>
            </a:r>
            <a:r>
              <a:rPr lang="en-US" sz="2100" i="1" dirty="0" err="1"/>
              <a:t>InstanceSize</a:t>
            </a:r>
            <a:r>
              <a:rPr lang="en-US" sz="2100" dirty="0"/>
              <a:t> 'Small' </a:t>
            </a:r>
            <a:r>
              <a:rPr lang="en-US" sz="2100" i="1" dirty="0"/>
              <a:t>-</a:t>
            </a:r>
            <a:r>
              <a:rPr lang="en-US" sz="2100" i="1" dirty="0" err="1"/>
              <a:t>ImageName</a:t>
            </a:r>
            <a:r>
              <a:rPr lang="en-US" sz="2100" dirty="0"/>
              <a:t> $</a:t>
            </a:r>
            <a:r>
              <a:rPr lang="en-US" sz="2100" dirty="0" err="1"/>
              <a:t>img</a:t>
            </a:r>
            <a:r>
              <a:rPr lang="en-US" sz="2100" dirty="0"/>
              <a:t> | </a:t>
            </a:r>
            <a:r>
              <a:rPr lang="en-US" sz="2100" b="1" dirty="0"/>
              <a:t>Add-</a:t>
            </a:r>
            <a:r>
              <a:rPr lang="en-US" sz="2100" b="1" dirty="0" err="1"/>
              <a:t>AzureProvisioningConfig</a:t>
            </a:r>
            <a:r>
              <a:rPr lang="en-US" sz="2100" dirty="0"/>
              <a:t> </a:t>
            </a:r>
            <a:r>
              <a:rPr lang="en-US" sz="2100" i="1" dirty="0"/>
              <a:t>-Windows</a:t>
            </a:r>
            <a:r>
              <a:rPr lang="en-US" sz="2100" dirty="0"/>
              <a:t> </a:t>
            </a:r>
            <a:r>
              <a:rPr lang="en-US" sz="2100" i="1" dirty="0"/>
              <a:t>-Password</a:t>
            </a:r>
            <a:r>
              <a:rPr lang="en-US" sz="2100" dirty="0"/>
              <a:t> $</a:t>
            </a:r>
            <a:r>
              <a:rPr lang="en-US" sz="2100" dirty="0" err="1"/>
              <a:t>pwd</a:t>
            </a:r>
            <a:r>
              <a:rPr lang="en-US" sz="2100" dirty="0"/>
              <a:t> </a:t>
            </a:r>
          </a:p>
          <a:p>
            <a:r>
              <a:rPr lang="en-US" sz="2100" dirty="0"/>
              <a:t>  </a:t>
            </a:r>
          </a:p>
          <a:p>
            <a:r>
              <a:rPr lang="en-US" sz="2100" b="1" dirty="0"/>
              <a:t>New-</a:t>
            </a:r>
            <a:r>
              <a:rPr lang="en-US" sz="2100" b="1" dirty="0" err="1"/>
              <a:t>AzureVM</a:t>
            </a:r>
            <a:r>
              <a:rPr lang="en-US" sz="2100" b="1" dirty="0"/>
              <a:t> </a:t>
            </a:r>
            <a:r>
              <a:rPr lang="en-US" sz="2100" i="1" dirty="0"/>
              <a:t>-</a:t>
            </a:r>
            <a:r>
              <a:rPr lang="en-US" sz="2100" i="1" dirty="0" err="1"/>
              <a:t>CreateService</a:t>
            </a:r>
            <a:r>
              <a:rPr lang="en-US" sz="2100" dirty="0"/>
              <a:t> </a:t>
            </a:r>
            <a:r>
              <a:rPr lang="en-US" sz="2100" i="1" dirty="0"/>
              <a:t>-</a:t>
            </a:r>
            <a:r>
              <a:rPr lang="en-US" sz="2100" i="1" dirty="0" err="1"/>
              <a:t>ServiceName</a:t>
            </a:r>
            <a:r>
              <a:rPr lang="en-US" sz="2100" dirty="0"/>
              <a:t> $</a:t>
            </a:r>
            <a:r>
              <a:rPr lang="en-US" sz="2100" dirty="0" err="1"/>
              <a:t>cloudSvcName</a:t>
            </a:r>
            <a:r>
              <a:rPr lang="en-US" sz="2100" dirty="0"/>
              <a:t> </a:t>
            </a:r>
            <a:r>
              <a:rPr lang="en-US" sz="2100" i="1" dirty="0"/>
              <a:t>-VMs</a:t>
            </a:r>
            <a:r>
              <a:rPr lang="en-US" sz="2100" dirty="0"/>
              <a:t> $vm1,$vm2,$vm3 </a:t>
            </a:r>
          </a:p>
          <a:p>
            <a:r>
              <a:rPr lang="en-US" sz="2100" i="1" dirty="0"/>
              <a:t>   -Location</a:t>
            </a:r>
            <a:r>
              <a:rPr lang="en-US" sz="2100" dirty="0"/>
              <a:t> $dc</a:t>
            </a:r>
          </a:p>
        </p:txBody>
      </p:sp>
    </p:spTree>
    <p:extLst>
      <p:ext uri="{BB962C8B-B14F-4D97-AF65-F5344CB8AC3E}">
        <p14:creationId xmlns:p14="http://schemas.microsoft.com/office/powerpoint/2010/main" val="3141501190"/>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VM Batch Creation (using an array)</a:t>
            </a:r>
          </a:p>
        </p:txBody>
      </p:sp>
      <p:sp>
        <p:nvSpPr>
          <p:cNvPr id="3" name="Text Placeholder 2"/>
          <p:cNvSpPr>
            <a:spLocks noGrp="1"/>
          </p:cNvSpPr>
          <p:nvPr>
            <p:ph type="body" sz="quarter" idx="10"/>
          </p:nvPr>
        </p:nvSpPr>
        <p:spPr>
          <a:xfrm>
            <a:off x="519116" y="1905001"/>
            <a:ext cx="11149012" cy="4288866"/>
          </a:xfrm>
        </p:spPr>
        <p:txBody>
          <a:bodyPr/>
          <a:lstStyle/>
          <a:p>
            <a:r>
              <a:rPr lang="en-US" sz="2400" dirty="0">
                <a:solidFill>
                  <a:schemeClr val="accent2"/>
                </a:solidFill>
                <a:latin typeface="Consolas" pitchFamily="49" charset="0"/>
                <a:cs typeface="Consolas" pitchFamily="49" charset="0"/>
              </a:rPr>
              <a:t>Create Multiple Configured VMs and Pass to New-</a:t>
            </a:r>
            <a:r>
              <a:rPr lang="en-US" sz="2400" dirty="0" err="1">
                <a:solidFill>
                  <a:schemeClr val="accent2"/>
                </a:solidFill>
                <a:latin typeface="Consolas" pitchFamily="49" charset="0"/>
                <a:cs typeface="Consolas" pitchFamily="49" charset="0"/>
              </a:rPr>
              <a:t>AzureVM</a:t>
            </a:r>
            <a:endParaRPr lang="en-US" sz="2400" dirty="0">
              <a:solidFill>
                <a:schemeClr val="accent2"/>
              </a:solidFill>
              <a:latin typeface="Consolas" pitchFamily="49" charset="0"/>
              <a:cs typeface="Consolas" pitchFamily="49" charset="0"/>
            </a:endParaRPr>
          </a:p>
          <a:p>
            <a:endParaRPr lang="en-US" sz="2100" dirty="0">
              <a:solidFill>
                <a:schemeClr val="accent2"/>
              </a:solidFill>
            </a:endParaRPr>
          </a:p>
          <a:p>
            <a:r>
              <a:rPr lang="en-US" sz="1800" dirty="0"/>
              <a:t>$vmcount = 5</a:t>
            </a:r>
          </a:p>
          <a:p>
            <a:r>
              <a:rPr lang="en-US" sz="1800" dirty="0"/>
              <a:t>$vms = @()</a:t>
            </a:r>
          </a:p>
          <a:p>
            <a:r>
              <a:rPr lang="nn-NO" sz="1800" dirty="0"/>
              <a:t>for($i = 0; $i -lt 5; $i++)</a:t>
            </a:r>
          </a:p>
          <a:p>
            <a:r>
              <a:rPr lang="en-US" sz="1800" dirty="0"/>
              <a:t>{</a:t>
            </a:r>
          </a:p>
          <a:p>
            <a:r>
              <a:rPr lang="en-US" sz="1800" dirty="0"/>
              <a:t>   $vmn = 'myvm' + $i</a:t>
            </a:r>
          </a:p>
          <a:p>
            <a:r>
              <a:rPr lang="en-US" sz="1800" dirty="0"/>
              <a:t>   $vms += </a:t>
            </a:r>
            <a:r>
              <a:rPr lang="en-US" sz="1800" b="1" dirty="0"/>
              <a:t>New-AzureVMConfig</a:t>
            </a:r>
            <a:r>
              <a:rPr lang="en-US" sz="1800" dirty="0"/>
              <a:t> </a:t>
            </a:r>
            <a:r>
              <a:rPr lang="en-US" sz="1800" i="1" dirty="0"/>
              <a:t>-Name</a:t>
            </a:r>
            <a:r>
              <a:rPr lang="en-US" sz="1800" dirty="0"/>
              <a:t> $</a:t>
            </a:r>
            <a:r>
              <a:rPr lang="en-US" sz="1800" dirty="0" err="1"/>
              <a:t>vmn</a:t>
            </a:r>
            <a:r>
              <a:rPr lang="en-US" sz="1800" dirty="0"/>
              <a:t> </a:t>
            </a:r>
            <a:r>
              <a:rPr lang="en-US" sz="1800" i="1" dirty="0"/>
              <a:t>-</a:t>
            </a:r>
            <a:r>
              <a:rPr lang="en-US" sz="1800" i="1" dirty="0" err="1"/>
              <a:t>InstanceSize</a:t>
            </a:r>
            <a:r>
              <a:rPr lang="en-US" sz="1800" dirty="0"/>
              <a:t> 'Small' </a:t>
            </a:r>
            <a:r>
              <a:rPr lang="en-US" sz="1800" i="1" dirty="0"/>
              <a:t>-ImageName</a:t>
            </a:r>
            <a:r>
              <a:rPr lang="en-US" sz="1800" dirty="0"/>
              <a:t>   $img | </a:t>
            </a:r>
          </a:p>
          <a:p>
            <a:r>
              <a:rPr lang="en-US" sz="1800" dirty="0"/>
              <a:t>   </a:t>
            </a:r>
            <a:r>
              <a:rPr lang="en-US" sz="1800" b="1" dirty="0"/>
              <a:t>Add-</a:t>
            </a:r>
            <a:r>
              <a:rPr lang="en-US" sz="1800" b="1" dirty="0" err="1"/>
              <a:t>AzureProvisioningConfig</a:t>
            </a:r>
            <a:r>
              <a:rPr lang="en-US" sz="1800" dirty="0"/>
              <a:t> </a:t>
            </a:r>
            <a:r>
              <a:rPr lang="en-US" sz="1800" i="1" dirty="0"/>
              <a:t>-Windows</a:t>
            </a:r>
            <a:r>
              <a:rPr lang="en-US" sz="1800" dirty="0"/>
              <a:t> </a:t>
            </a:r>
            <a:r>
              <a:rPr lang="en-US" sz="1800" i="1" dirty="0"/>
              <a:t>-Password</a:t>
            </a:r>
            <a:r>
              <a:rPr lang="en-US" sz="1800" dirty="0"/>
              <a:t> $pwd | </a:t>
            </a:r>
          </a:p>
          <a:p>
            <a:r>
              <a:rPr lang="nn-NO" sz="1800" dirty="0"/>
              <a:t>   </a:t>
            </a:r>
            <a:r>
              <a:rPr lang="nn-NO" sz="1800" b="1" dirty="0"/>
              <a:t>Add-AzureDataDisk</a:t>
            </a:r>
            <a:r>
              <a:rPr lang="nn-NO" sz="1800" dirty="0"/>
              <a:t> </a:t>
            </a:r>
            <a:r>
              <a:rPr lang="nn-NO" sz="1800" i="1" dirty="0"/>
              <a:t>-CreateNew</a:t>
            </a:r>
            <a:r>
              <a:rPr lang="nn-NO" sz="1800" dirty="0"/>
              <a:t> </a:t>
            </a:r>
            <a:r>
              <a:rPr lang="nn-NO" sz="1800" i="1" dirty="0"/>
              <a:t>-DiskLabel</a:t>
            </a:r>
            <a:r>
              <a:rPr lang="nn-NO" sz="1800" dirty="0"/>
              <a:t> 'data' </a:t>
            </a:r>
            <a:r>
              <a:rPr lang="nn-NO" sz="1800" i="1" dirty="0"/>
              <a:t>-DiskSizeInGB</a:t>
            </a:r>
            <a:r>
              <a:rPr lang="nn-NO" sz="1800" dirty="0"/>
              <a:t> 10 </a:t>
            </a:r>
            <a:r>
              <a:rPr lang="nn-NO" sz="1800" i="1" dirty="0"/>
              <a:t>-LUN</a:t>
            </a:r>
            <a:r>
              <a:rPr lang="nn-NO" sz="1800" dirty="0"/>
              <a:t> 0 | </a:t>
            </a:r>
          </a:p>
          <a:p>
            <a:r>
              <a:rPr lang="en-US" sz="1800" dirty="0"/>
              <a:t>   </a:t>
            </a:r>
            <a:r>
              <a:rPr lang="en-US" sz="1800" b="1" dirty="0"/>
              <a:t>Add-</a:t>
            </a:r>
            <a:r>
              <a:rPr lang="en-US" sz="1800" b="1" dirty="0" err="1"/>
              <a:t>AzureDataDisk</a:t>
            </a:r>
            <a:r>
              <a:rPr lang="en-US" sz="1800" dirty="0"/>
              <a:t> </a:t>
            </a:r>
            <a:r>
              <a:rPr lang="en-US" sz="1800" i="1" dirty="0"/>
              <a:t>-CreateNew</a:t>
            </a:r>
            <a:r>
              <a:rPr lang="en-US" sz="1800" dirty="0"/>
              <a:t> </a:t>
            </a:r>
            <a:r>
              <a:rPr lang="en-US" sz="1800" i="1" dirty="0"/>
              <a:t>-DiskLabel</a:t>
            </a:r>
            <a:r>
              <a:rPr lang="en-US" sz="1800" dirty="0"/>
              <a:t> 'logs' </a:t>
            </a:r>
            <a:r>
              <a:rPr lang="en-US" sz="1800" i="1" dirty="0"/>
              <a:t>-DiskSizeInGB</a:t>
            </a:r>
            <a:r>
              <a:rPr lang="en-US" sz="1800" dirty="0"/>
              <a:t> 10 </a:t>
            </a:r>
            <a:r>
              <a:rPr lang="en-US" sz="1800" i="1" dirty="0"/>
              <a:t>-LUN</a:t>
            </a:r>
            <a:r>
              <a:rPr lang="en-US" sz="1800" dirty="0"/>
              <a:t> 1 </a:t>
            </a:r>
          </a:p>
          <a:p>
            <a:r>
              <a:rPr lang="en-US" sz="1800" dirty="0"/>
              <a:t>}</a:t>
            </a:r>
            <a:br>
              <a:rPr lang="en-US" sz="1800" dirty="0"/>
            </a:br>
            <a:endParaRPr lang="en-US" sz="1800" dirty="0"/>
          </a:p>
          <a:p>
            <a:r>
              <a:rPr lang="en-US" sz="1800" b="1" dirty="0"/>
              <a:t>New-</a:t>
            </a:r>
            <a:r>
              <a:rPr lang="en-US" sz="1800" b="1" dirty="0" err="1"/>
              <a:t>AzureVM</a:t>
            </a:r>
            <a:r>
              <a:rPr lang="en-US" sz="1800" b="1" dirty="0"/>
              <a:t> </a:t>
            </a:r>
            <a:r>
              <a:rPr lang="en-US" sz="1800" i="1" dirty="0"/>
              <a:t>-</a:t>
            </a:r>
            <a:r>
              <a:rPr lang="en-US" sz="1800" i="1" dirty="0" err="1"/>
              <a:t>ServiceName</a:t>
            </a:r>
            <a:r>
              <a:rPr lang="en-US" sz="1800" dirty="0"/>
              <a:t> $</a:t>
            </a:r>
            <a:r>
              <a:rPr lang="en-US" sz="1800" dirty="0" err="1"/>
              <a:t>cloudSvcName</a:t>
            </a:r>
            <a:r>
              <a:rPr lang="en-US" sz="1800" dirty="0"/>
              <a:t> </a:t>
            </a:r>
            <a:r>
              <a:rPr lang="en-US" sz="1800" i="1" dirty="0"/>
              <a:t>-VMs</a:t>
            </a:r>
            <a:r>
              <a:rPr lang="en-US" sz="1800" dirty="0"/>
              <a:t> $</a:t>
            </a:r>
            <a:r>
              <a:rPr lang="en-US" sz="1800" dirty="0" err="1"/>
              <a:t>vms</a:t>
            </a:r>
            <a:r>
              <a:rPr lang="en-US" sz="1800" i="1" dirty="0"/>
              <a:t> -Location</a:t>
            </a:r>
            <a:r>
              <a:rPr lang="en-US" sz="1800" dirty="0"/>
              <a:t> $</a:t>
            </a:r>
            <a:r>
              <a:rPr lang="en-US" sz="1800" dirty="0" smtClean="0"/>
              <a:t>dc</a:t>
            </a:r>
            <a:endParaRPr lang="en-US" sz="1800" dirty="0"/>
          </a:p>
        </p:txBody>
      </p:sp>
    </p:spTree>
    <p:extLst>
      <p:ext uri="{BB962C8B-B14F-4D97-AF65-F5344CB8AC3E}">
        <p14:creationId xmlns:p14="http://schemas.microsoft.com/office/powerpoint/2010/main" val="2552874895"/>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Common Settings</a:t>
            </a:r>
            <a:endParaRPr lang="en-US" dirty="0"/>
          </a:p>
        </p:txBody>
      </p:sp>
      <p:sp>
        <p:nvSpPr>
          <p:cNvPr id="6" name="Text Placeholder 4"/>
          <p:cNvSpPr txBox="1">
            <a:spLocks/>
          </p:cNvSpPr>
          <p:nvPr/>
        </p:nvSpPr>
        <p:spPr>
          <a:xfrm>
            <a:off x="1829218" y="1900239"/>
            <a:ext cx="9851607" cy="1307592"/>
          </a:xfrm>
          <a:prstGeom prst="rect">
            <a:avLst/>
          </a:prstGeom>
          <a:solidFill>
            <a:schemeClr val="tx1">
              <a:alpha val="5000"/>
            </a:schemeClr>
          </a:solidFill>
        </p:spPr>
        <p:txBody>
          <a:bodyPr lIns="137137" tIns="0" rIns="182848"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768"/>
              </a:spcBef>
              <a:buSzTx/>
            </a:pPr>
            <a:r>
              <a:rPr lang="en-US" sz="2400" spc="-70" dirty="0" smtClean="0">
                <a:solidFill>
                  <a:schemeClr val="accent2">
                    <a:alpha val="99000"/>
                  </a:schemeClr>
                </a:solidFill>
                <a:latin typeface="Segoe UI Light" pitchFamily="34" charset="0"/>
                <a:cs typeface="Segoe UI Light" pitchFamily="34" charset="0"/>
              </a:rPr>
              <a:t>Name</a:t>
            </a:r>
            <a:endParaRPr lang="en-US" sz="2400" spc="-70" dirty="0">
              <a:gradFill>
                <a:gsLst>
                  <a:gs pos="0">
                    <a:srgbClr val="292929"/>
                  </a:gs>
                  <a:gs pos="100000">
                    <a:srgbClr val="292929"/>
                  </a:gs>
                </a:gsLst>
                <a:lin ang="5400000" scaled="0"/>
              </a:gradFill>
              <a:latin typeface="Segoe UI Light"/>
            </a:endParaRPr>
          </a:p>
          <a:p>
            <a:pPr fontAlgn="ctr">
              <a:lnSpc>
                <a:spcPct val="100000"/>
              </a:lnSpc>
              <a:spcBef>
                <a:spcPts val="0"/>
              </a:spcBef>
              <a:spcAft>
                <a:spcPct val="0"/>
              </a:spcAft>
              <a:buSzTx/>
              <a:tabLst>
                <a:tab pos="304675" algn="l"/>
              </a:tabLst>
            </a:pPr>
            <a:r>
              <a:rPr lang="en-US" sz="1600" dirty="0">
                <a:solidFill>
                  <a:srgbClr val="525051">
                    <a:alpha val="99000"/>
                  </a:srgbClr>
                </a:solidFill>
                <a:latin typeface="Segoe UI"/>
              </a:rPr>
              <a:t>The name of the Virtual Machine</a:t>
            </a:r>
            <a:endParaRPr lang="en-US" sz="1600" kern="0" dirty="0">
              <a:ln>
                <a:solidFill>
                  <a:prstClr val="white">
                    <a:alpha val="0"/>
                  </a:prstClr>
                </a:solidFill>
              </a:ln>
              <a:solidFill>
                <a:srgbClr val="373737"/>
              </a:solidFill>
              <a:latin typeface="Segoe UI"/>
              <a:cs typeface="Arial" pitchFamily="34" charset="0"/>
            </a:endParaRPr>
          </a:p>
        </p:txBody>
      </p:sp>
      <p:sp>
        <p:nvSpPr>
          <p:cNvPr id="7" name="Rectangle 6"/>
          <p:cNvSpPr>
            <a:spLocks noChangeAspect="1"/>
          </p:cNvSpPr>
          <p:nvPr/>
        </p:nvSpPr>
        <p:spPr bwMode="auto">
          <a:xfrm>
            <a:off x="520700" y="1900239"/>
            <a:ext cx="1309688" cy="13096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7" rIns="91412" bIns="45707" rtlCol="0" anchor="ctr"/>
          <a:lstStyle/>
          <a:p>
            <a:pPr algn="ctr"/>
            <a:endParaRPr lang="en-US"/>
          </a:p>
        </p:txBody>
      </p:sp>
      <p:sp>
        <p:nvSpPr>
          <p:cNvPr id="8" name="Rectangle 7"/>
          <p:cNvSpPr>
            <a:spLocks/>
          </p:cNvSpPr>
          <p:nvPr/>
        </p:nvSpPr>
        <p:spPr bwMode="auto">
          <a:xfrm>
            <a:off x="520705" y="3390843"/>
            <a:ext cx="1307591" cy="130759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en-US"/>
          </a:p>
        </p:txBody>
      </p:sp>
      <p:sp>
        <p:nvSpPr>
          <p:cNvPr id="9" name="Rectangle 8"/>
          <p:cNvSpPr>
            <a:spLocks/>
          </p:cNvSpPr>
          <p:nvPr/>
        </p:nvSpPr>
        <p:spPr bwMode="auto">
          <a:xfrm>
            <a:off x="520705" y="4879353"/>
            <a:ext cx="1307591" cy="130759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7" rIns="91412" bIns="45707" rtlCol="0" anchor="ctr"/>
          <a:lstStyle/>
          <a:p>
            <a:pPr algn="ctr"/>
            <a:endParaRPr lang="en-US"/>
          </a:p>
        </p:txBody>
      </p:sp>
      <p:sp>
        <p:nvSpPr>
          <p:cNvPr id="10" name="Text Placeholder 4"/>
          <p:cNvSpPr txBox="1">
            <a:spLocks/>
          </p:cNvSpPr>
          <p:nvPr/>
        </p:nvSpPr>
        <p:spPr>
          <a:xfrm>
            <a:off x="1829218" y="4879353"/>
            <a:ext cx="9851607" cy="1307592"/>
          </a:xfrm>
          <a:prstGeom prst="rect">
            <a:avLst/>
          </a:prstGeom>
          <a:solidFill>
            <a:schemeClr val="tx1">
              <a:alpha val="5000"/>
            </a:schemeClr>
          </a:solidFill>
        </p:spPr>
        <p:txBody>
          <a:bodyPr lIns="137137" tIns="0" rIns="182848"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768"/>
              </a:spcBef>
              <a:buSzTx/>
            </a:pPr>
            <a:r>
              <a:rPr lang="en-US" sz="2400" spc="-70" dirty="0" err="1">
                <a:solidFill>
                  <a:schemeClr val="accent2">
                    <a:alpha val="99000"/>
                  </a:schemeClr>
                </a:solidFill>
                <a:latin typeface="Segoe UI Light" pitchFamily="34" charset="0"/>
                <a:cs typeface="Segoe UI Light" pitchFamily="34" charset="0"/>
              </a:rPr>
              <a:t>InstanceSize</a:t>
            </a:r>
            <a:endParaRPr lang="en-US" sz="2400" spc="-70" dirty="0" smtClean="0">
              <a:solidFill>
                <a:schemeClr val="accent2">
                  <a:alpha val="99000"/>
                </a:schemeClr>
              </a:solidFill>
              <a:latin typeface="Segoe UI Light" pitchFamily="34" charset="0"/>
              <a:cs typeface="Segoe UI Light" pitchFamily="34" charset="0"/>
            </a:endParaRPr>
          </a:p>
          <a:p>
            <a:pPr>
              <a:lnSpc>
                <a:spcPct val="100000"/>
              </a:lnSpc>
              <a:spcBef>
                <a:spcPts val="0"/>
              </a:spcBef>
              <a:buSzTx/>
            </a:pPr>
            <a:r>
              <a:rPr lang="en-US" sz="1600" dirty="0" err="1">
                <a:solidFill>
                  <a:srgbClr val="525051">
                    <a:alpha val="99000"/>
                  </a:srgbClr>
                </a:solidFill>
                <a:latin typeface="Segoe UI"/>
              </a:rPr>
              <a:t>ExtraSmall</a:t>
            </a:r>
            <a:r>
              <a:rPr lang="en-US" sz="1600" dirty="0">
                <a:solidFill>
                  <a:srgbClr val="525051">
                    <a:alpha val="99000"/>
                  </a:srgbClr>
                </a:solidFill>
                <a:latin typeface="Segoe UI"/>
              </a:rPr>
              <a:t>, Small, Medium, Large, </a:t>
            </a:r>
            <a:r>
              <a:rPr lang="en-US" sz="1600" dirty="0" err="1">
                <a:solidFill>
                  <a:srgbClr val="525051">
                    <a:alpha val="99000"/>
                  </a:srgbClr>
                </a:solidFill>
                <a:latin typeface="Segoe UI"/>
              </a:rPr>
              <a:t>ExtraLarge</a:t>
            </a:r>
            <a:endParaRPr lang="en-US" sz="1600" dirty="0">
              <a:solidFill>
                <a:srgbClr val="525051">
                  <a:alpha val="99000"/>
                </a:srgbClr>
              </a:solidFill>
              <a:latin typeface="Segoe UI"/>
            </a:endParaRPr>
          </a:p>
        </p:txBody>
      </p:sp>
      <p:sp>
        <p:nvSpPr>
          <p:cNvPr id="11" name="Text Placeholder 4"/>
          <p:cNvSpPr txBox="1">
            <a:spLocks/>
          </p:cNvSpPr>
          <p:nvPr/>
        </p:nvSpPr>
        <p:spPr>
          <a:xfrm>
            <a:off x="1829218" y="3390843"/>
            <a:ext cx="9851607" cy="1307592"/>
          </a:xfrm>
          <a:prstGeom prst="rect">
            <a:avLst/>
          </a:prstGeom>
          <a:solidFill>
            <a:schemeClr val="tx1">
              <a:alpha val="5000"/>
            </a:schemeClr>
          </a:solidFill>
        </p:spPr>
        <p:txBody>
          <a:bodyPr lIns="137137" tIns="0" rIns="182848"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768"/>
              </a:spcBef>
              <a:buSzTx/>
            </a:pPr>
            <a:r>
              <a:rPr lang="en-US" sz="2400" spc="-70" dirty="0" err="1">
                <a:solidFill>
                  <a:schemeClr val="accent2">
                    <a:alpha val="99000"/>
                  </a:schemeClr>
                </a:solidFill>
                <a:latin typeface="Segoe UI Light" pitchFamily="34" charset="0"/>
                <a:cs typeface="Segoe UI Light" pitchFamily="34" charset="0"/>
              </a:rPr>
              <a:t>AvailabilitySetName</a:t>
            </a:r>
            <a:endParaRPr lang="en-US" sz="2400" spc="-70" dirty="0" smtClean="0">
              <a:solidFill>
                <a:schemeClr val="accent2">
                  <a:alpha val="99000"/>
                </a:schemeClr>
              </a:solidFill>
              <a:latin typeface="Segoe UI Light" pitchFamily="34" charset="0"/>
              <a:cs typeface="Segoe UI Light" pitchFamily="34" charset="0"/>
            </a:endParaRPr>
          </a:p>
          <a:p>
            <a:pPr fontAlgn="ctr">
              <a:lnSpc>
                <a:spcPct val="100000"/>
              </a:lnSpc>
              <a:spcBef>
                <a:spcPts val="0"/>
              </a:spcBef>
              <a:spcAft>
                <a:spcPct val="0"/>
              </a:spcAft>
              <a:buSzTx/>
              <a:tabLst>
                <a:tab pos="304675" algn="l"/>
              </a:tabLst>
            </a:pPr>
            <a:r>
              <a:rPr lang="en-US" sz="1600" dirty="0">
                <a:solidFill>
                  <a:srgbClr val="525051">
                    <a:alpha val="99000"/>
                  </a:srgbClr>
                </a:solidFill>
                <a:latin typeface="Segoe UI"/>
              </a:rPr>
              <a:t>The availability set (used for high availability)</a:t>
            </a:r>
            <a:endParaRPr lang="en-US" sz="1600" kern="0" dirty="0">
              <a:ln>
                <a:solidFill>
                  <a:prstClr val="white">
                    <a:alpha val="0"/>
                  </a:prstClr>
                </a:solidFill>
              </a:ln>
              <a:solidFill>
                <a:srgbClr val="373737"/>
              </a:solidFill>
              <a:latin typeface="Segoe UI"/>
              <a:cs typeface="Arial" pitchFamily="34" charset="0"/>
            </a:endParaRPr>
          </a:p>
        </p:txBody>
      </p:sp>
      <p:sp>
        <p:nvSpPr>
          <p:cNvPr id="15" name="Freeform 17"/>
          <p:cNvSpPr>
            <a:spLocks noChangeAspect="1" noEditPoints="1"/>
          </p:cNvSpPr>
          <p:nvPr/>
        </p:nvSpPr>
        <p:spPr bwMode="black">
          <a:xfrm>
            <a:off x="820619" y="2214566"/>
            <a:ext cx="709850" cy="681034"/>
          </a:xfrm>
          <a:custGeom>
            <a:avLst/>
            <a:gdLst>
              <a:gd name="T0" fmla="*/ 169 w 459"/>
              <a:gd name="T1" fmla="*/ 64 h 440"/>
              <a:gd name="T2" fmla="*/ 275 w 459"/>
              <a:gd name="T3" fmla="*/ 169 h 440"/>
              <a:gd name="T4" fmla="*/ 169 w 459"/>
              <a:gd name="T5" fmla="*/ 275 h 440"/>
              <a:gd name="T6" fmla="*/ 64 w 459"/>
              <a:gd name="T7" fmla="*/ 169 h 440"/>
              <a:gd name="T8" fmla="*/ 169 w 459"/>
              <a:gd name="T9" fmla="*/ 64 h 440"/>
              <a:gd name="T10" fmla="*/ 169 w 459"/>
              <a:gd name="T11" fmla="*/ 0 h 440"/>
              <a:gd name="T12" fmla="*/ 0 w 459"/>
              <a:gd name="T13" fmla="*/ 169 h 440"/>
              <a:gd name="T14" fmla="*/ 169 w 459"/>
              <a:gd name="T15" fmla="*/ 339 h 440"/>
              <a:gd name="T16" fmla="*/ 279 w 459"/>
              <a:gd name="T17" fmla="*/ 299 h 440"/>
              <a:gd name="T18" fmla="*/ 410 w 459"/>
              <a:gd name="T19" fmla="*/ 430 h 440"/>
              <a:gd name="T20" fmla="*/ 449 w 459"/>
              <a:gd name="T21" fmla="*/ 430 h 440"/>
              <a:gd name="T22" fmla="*/ 449 w 459"/>
              <a:gd name="T23" fmla="*/ 430 h 440"/>
              <a:gd name="T24" fmla="*/ 449 w 459"/>
              <a:gd name="T25" fmla="*/ 391 h 440"/>
              <a:gd name="T26" fmla="*/ 314 w 459"/>
              <a:gd name="T27" fmla="*/ 257 h 440"/>
              <a:gd name="T28" fmla="*/ 339 w 459"/>
              <a:gd name="T29" fmla="*/ 169 h 440"/>
              <a:gd name="T30" fmla="*/ 169 w 459"/>
              <a:gd name="T31" fmla="*/ 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9" h="440">
                <a:moveTo>
                  <a:pt x="169" y="64"/>
                </a:moveTo>
                <a:cubicBezTo>
                  <a:pt x="228" y="64"/>
                  <a:pt x="275" y="111"/>
                  <a:pt x="275" y="169"/>
                </a:cubicBezTo>
                <a:cubicBezTo>
                  <a:pt x="275" y="227"/>
                  <a:pt x="228" y="275"/>
                  <a:pt x="169" y="275"/>
                </a:cubicBezTo>
                <a:cubicBezTo>
                  <a:pt x="111" y="275"/>
                  <a:pt x="64" y="227"/>
                  <a:pt x="64" y="169"/>
                </a:cubicBezTo>
                <a:cubicBezTo>
                  <a:pt x="64" y="111"/>
                  <a:pt x="111" y="64"/>
                  <a:pt x="169" y="64"/>
                </a:cubicBezTo>
                <a:close/>
                <a:moveTo>
                  <a:pt x="169" y="0"/>
                </a:moveTo>
                <a:cubicBezTo>
                  <a:pt x="76" y="0"/>
                  <a:pt x="0" y="76"/>
                  <a:pt x="0" y="169"/>
                </a:cubicBezTo>
                <a:cubicBezTo>
                  <a:pt x="0" y="263"/>
                  <a:pt x="76" y="339"/>
                  <a:pt x="169" y="339"/>
                </a:cubicBezTo>
                <a:cubicBezTo>
                  <a:pt x="211" y="339"/>
                  <a:pt x="249" y="324"/>
                  <a:pt x="279" y="299"/>
                </a:cubicBezTo>
                <a:cubicBezTo>
                  <a:pt x="410" y="430"/>
                  <a:pt x="410" y="430"/>
                  <a:pt x="410" y="430"/>
                </a:cubicBezTo>
                <a:cubicBezTo>
                  <a:pt x="421" y="440"/>
                  <a:pt x="438" y="440"/>
                  <a:pt x="449" y="430"/>
                </a:cubicBezTo>
                <a:cubicBezTo>
                  <a:pt x="449" y="430"/>
                  <a:pt x="449" y="430"/>
                  <a:pt x="449" y="430"/>
                </a:cubicBezTo>
                <a:cubicBezTo>
                  <a:pt x="459" y="419"/>
                  <a:pt x="459" y="402"/>
                  <a:pt x="449" y="391"/>
                </a:cubicBezTo>
                <a:cubicBezTo>
                  <a:pt x="314" y="257"/>
                  <a:pt x="314" y="257"/>
                  <a:pt x="314" y="257"/>
                </a:cubicBezTo>
                <a:cubicBezTo>
                  <a:pt x="330" y="232"/>
                  <a:pt x="339" y="201"/>
                  <a:pt x="339" y="169"/>
                </a:cubicBezTo>
                <a:cubicBezTo>
                  <a:pt x="339" y="76"/>
                  <a:pt x="263" y="0"/>
                  <a:pt x="169" y="0"/>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23"/>
          <p:cNvSpPr>
            <a:spLocks noEditPoints="1"/>
          </p:cNvSpPr>
          <p:nvPr/>
        </p:nvSpPr>
        <p:spPr bwMode="black">
          <a:xfrm>
            <a:off x="837857" y="5196593"/>
            <a:ext cx="673286" cy="673112"/>
          </a:xfrm>
          <a:custGeom>
            <a:avLst/>
            <a:gdLst>
              <a:gd name="T0" fmla="*/ 709 w 709"/>
              <a:gd name="T1" fmla="*/ 570 h 709"/>
              <a:gd name="T2" fmla="*/ 373 w 709"/>
              <a:gd name="T3" fmla="*/ 709 h 709"/>
              <a:gd name="T4" fmla="*/ 373 w 709"/>
              <a:gd name="T5" fmla="*/ 294 h 709"/>
              <a:gd name="T6" fmla="*/ 709 w 709"/>
              <a:gd name="T7" fmla="*/ 154 h 709"/>
              <a:gd name="T8" fmla="*/ 709 w 709"/>
              <a:gd name="T9" fmla="*/ 570 h 709"/>
              <a:gd name="T10" fmla="*/ 335 w 709"/>
              <a:gd name="T11" fmla="*/ 294 h 709"/>
              <a:gd name="T12" fmla="*/ 0 w 709"/>
              <a:gd name="T13" fmla="*/ 154 h 709"/>
              <a:gd name="T14" fmla="*/ 0 w 709"/>
              <a:gd name="T15" fmla="*/ 570 h 709"/>
              <a:gd name="T16" fmla="*/ 335 w 709"/>
              <a:gd name="T17" fmla="*/ 709 h 709"/>
              <a:gd name="T18" fmla="*/ 335 w 709"/>
              <a:gd name="T19" fmla="*/ 294 h 709"/>
              <a:gd name="T20" fmla="*/ 354 w 709"/>
              <a:gd name="T21" fmla="*/ 0 h 709"/>
              <a:gd name="T22" fmla="*/ 0 w 709"/>
              <a:gd name="T23" fmla="*/ 126 h 709"/>
              <a:gd name="T24" fmla="*/ 354 w 709"/>
              <a:gd name="T25" fmla="*/ 268 h 709"/>
              <a:gd name="T26" fmla="*/ 709 w 709"/>
              <a:gd name="T27" fmla="*/ 126 h 709"/>
              <a:gd name="T28" fmla="*/ 354 w 709"/>
              <a:gd name="T29" fmla="*/ 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9" h="709">
                <a:moveTo>
                  <a:pt x="709" y="570"/>
                </a:moveTo>
                <a:lnTo>
                  <a:pt x="373" y="709"/>
                </a:lnTo>
                <a:lnTo>
                  <a:pt x="373" y="294"/>
                </a:lnTo>
                <a:lnTo>
                  <a:pt x="709" y="154"/>
                </a:lnTo>
                <a:lnTo>
                  <a:pt x="709" y="570"/>
                </a:lnTo>
                <a:close/>
                <a:moveTo>
                  <a:pt x="335" y="294"/>
                </a:moveTo>
                <a:lnTo>
                  <a:pt x="0" y="154"/>
                </a:lnTo>
                <a:lnTo>
                  <a:pt x="0" y="570"/>
                </a:lnTo>
                <a:lnTo>
                  <a:pt x="335" y="709"/>
                </a:lnTo>
                <a:lnTo>
                  <a:pt x="335" y="294"/>
                </a:lnTo>
                <a:close/>
                <a:moveTo>
                  <a:pt x="354" y="0"/>
                </a:moveTo>
                <a:lnTo>
                  <a:pt x="0" y="126"/>
                </a:lnTo>
                <a:lnTo>
                  <a:pt x="354" y="268"/>
                </a:lnTo>
                <a:lnTo>
                  <a:pt x="709" y="126"/>
                </a:lnTo>
                <a:lnTo>
                  <a:pt x="354" y="0"/>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sp>
        <p:nvSpPr>
          <p:cNvPr id="17" name="Freeform 79"/>
          <p:cNvSpPr>
            <a:spLocks noEditPoints="1"/>
          </p:cNvSpPr>
          <p:nvPr/>
        </p:nvSpPr>
        <p:spPr bwMode="black">
          <a:xfrm>
            <a:off x="902788" y="3707473"/>
            <a:ext cx="543424" cy="674332"/>
          </a:xfrm>
          <a:custGeom>
            <a:avLst/>
            <a:gdLst>
              <a:gd name="T0" fmla="*/ 277 w 277"/>
              <a:gd name="T1" fmla="*/ 171 h 344"/>
              <a:gd name="T2" fmla="*/ 277 w 277"/>
              <a:gd name="T3" fmla="*/ 251 h 344"/>
              <a:gd name="T4" fmla="*/ 274 w 277"/>
              <a:gd name="T5" fmla="*/ 258 h 344"/>
              <a:gd name="T6" fmla="*/ 251 w 277"/>
              <a:gd name="T7" fmla="*/ 280 h 344"/>
              <a:gd name="T8" fmla="*/ 251 w 277"/>
              <a:gd name="T9" fmla="*/ 295 h 344"/>
              <a:gd name="T10" fmla="*/ 248 w 277"/>
              <a:gd name="T11" fmla="*/ 302 h 344"/>
              <a:gd name="T12" fmla="*/ 241 w 277"/>
              <a:gd name="T13" fmla="*/ 305 h 344"/>
              <a:gd name="T14" fmla="*/ 10 w 277"/>
              <a:gd name="T15" fmla="*/ 305 h 344"/>
              <a:gd name="T16" fmla="*/ 3 w 277"/>
              <a:gd name="T17" fmla="*/ 302 h 344"/>
              <a:gd name="T18" fmla="*/ 0 w 277"/>
              <a:gd name="T19" fmla="*/ 295 h 344"/>
              <a:gd name="T20" fmla="*/ 0 w 277"/>
              <a:gd name="T21" fmla="*/ 9 h 344"/>
              <a:gd name="T22" fmla="*/ 3 w 277"/>
              <a:gd name="T23" fmla="*/ 2 h 344"/>
              <a:gd name="T24" fmla="*/ 10 w 277"/>
              <a:gd name="T25" fmla="*/ 0 h 344"/>
              <a:gd name="T26" fmla="*/ 241 w 277"/>
              <a:gd name="T27" fmla="*/ 0 h 344"/>
              <a:gd name="T28" fmla="*/ 248 w 277"/>
              <a:gd name="T29" fmla="*/ 2 h 344"/>
              <a:gd name="T30" fmla="*/ 251 w 277"/>
              <a:gd name="T31" fmla="*/ 9 h 344"/>
              <a:gd name="T32" fmla="*/ 251 w 277"/>
              <a:gd name="T33" fmla="*/ 143 h 344"/>
              <a:gd name="T34" fmla="*/ 274 w 277"/>
              <a:gd name="T35" fmla="*/ 164 h 344"/>
              <a:gd name="T36" fmla="*/ 277 w 277"/>
              <a:gd name="T37" fmla="*/ 171 h 344"/>
              <a:gd name="T38" fmla="*/ 3 w 277"/>
              <a:gd name="T39" fmla="*/ 2 h 344"/>
              <a:gd name="T40" fmla="*/ 0 w 277"/>
              <a:gd name="T41" fmla="*/ 9 h 344"/>
              <a:gd name="T42" fmla="*/ 0 w 277"/>
              <a:gd name="T43" fmla="*/ 295 h 344"/>
              <a:gd name="T44" fmla="*/ 3 w 277"/>
              <a:gd name="T45" fmla="*/ 302 h 344"/>
              <a:gd name="T46" fmla="*/ 10 w 277"/>
              <a:gd name="T47" fmla="*/ 305 h 344"/>
              <a:gd name="T48" fmla="*/ 199 w 277"/>
              <a:gd name="T49" fmla="*/ 305 h 344"/>
              <a:gd name="T50" fmla="*/ 199 w 277"/>
              <a:gd name="T51" fmla="*/ 191 h 344"/>
              <a:gd name="T52" fmla="*/ 216 w 277"/>
              <a:gd name="T53" fmla="*/ 171 h 344"/>
              <a:gd name="T54" fmla="*/ 222 w 277"/>
              <a:gd name="T55" fmla="*/ 155 h 344"/>
              <a:gd name="T56" fmla="*/ 222 w 277"/>
              <a:gd name="T57" fmla="*/ 56 h 344"/>
              <a:gd name="T58" fmla="*/ 202 w 277"/>
              <a:gd name="T59" fmla="*/ 32 h 344"/>
              <a:gd name="T60" fmla="*/ 31 w 277"/>
              <a:gd name="T61" fmla="*/ 0 h 344"/>
              <a:gd name="T62" fmla="*/ 10 w 277"/>
              <a:gd name="T63" fmla="*/ 0 h 344"/>
              <a:gd name="T64" fmla="*/ 3 w 277"/>
              <a:gd name="T65" fmla="*/ 2 h 344"/>
              <a:gd name="T66" fmla="*/ 200 w 277"/>
              <a:gd name="T67" fmla="*/ 47 h 344"/>
              <a:gd name="T68" fmla="*/ 11 w 277"/>
              <a:gd name="T69" fmla="*/ 11 h 344"/>
              <a:gd name="T70" fmla="*/ 4 w 277"/>
              <a:gd name="T71" fmla="*/ 13 h 344"/>
              <a:gd name="T72" fmla="*/ 0 w 277"/>
              <a:gd name="T73" fmla="*/ 20 h 344"/>
              <a:gd name="T74" fmla="*/ 0 w 277"/>
              <a:gd name="T75" fmla="*/ 302 h 344"/>
              <a:gd name="T76" fmla="*/ 8 w 277"/>
              <a:gd name="T77" fmla="*/ 311 h 344"/>
              <a:gd name="T78" fmla="*/ 173 w 277"/>
              <a:gd name="T79" fmla="*/ 343 h 344"/>
              <a:gd name="T80" fmla="*/ 181 w 277"/>
              <a:gd name="T81" fmla="*/ 341 h 344"/>
              <a:gd name="T82" fmla="*/ 184 w 277"/>
              <a:gd name="T83" fmla="*/ 334 h 344"/>
              <a:gd name="T84" fmla="*/ 184 w 277"/>
              <a:gd name="T85" fmla="*/ 185 h 344"/>
              <a:gd name="T86" fmla="*/ 205 w 277"/>
              <a:gd name="T87" fmla="*/ 161 h 344"/>
              <a:gd name="T88" fmla="*/ 207 w 277"/>
              <a:gd name="T89" fmla="*/ 155 h 344"/>
              <a:gd name="T90" fmla="*/ 207 w 277"/>
              <a:gd name="T91" fmla="*/ 56 h 344"/>
              <a:gd name="T92" fmla="*/ 200 w 277"/>
              <a:gd name="T93" fmla="*/ 47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7" h="344">
                <a:moveTo>
                  <a:pt x="277" y="171"/>
                </a:moveTo>
                <a:cubicBezTo>
                  <a:pt x="277" y="251"/>
                  <a:pt x="277" y="251"/>
                  <a:pt x="277" y="251"/>
                </a:cubicBezTo>
                <a:cubicBezTo>
                  <a:pt x="277" y="254"/>
                  <a:pt x="276" y="256"/>
                  <a:pt x="274" y="258"/>
                </a:cubicBezTo>
                <a:cubicBezTo>
                  <a:pt x="251" y="280"/>
                  <a:pt x="251" y="280"/>
                  <a:pt x="251" y="280"/>
                </a:cubicBezTo>
                <a:cubicBezTo>
                  <a:pt x="251" y="295"/>
                  <a:pt x="251" y="295"/>
                  <a:pt x="251" y="295"/>
                </a:cubicBezTo>
                <a:cubicBezTo>
                  <a:pt x="251" y="298"/>
                  <a:pt x="250" y="300"/>
                  <a:pt x="248" y="302"/>
                </a:cubicBezTo>
                <a:cubicBezTo>
                  <a:pt x="246" y="304"/>
                  <a:pt x="244" y="305"/>
                  <a:pt x="241" y="305"/>
                </a:cubicBezTo>
                <a:cubicBezTo>
                  <a:pt x="10" y="305"/>
                  <a:pt x="10" y="305"/>
                  <a:pt x="10" y="305"/>
                </a:cubicBezTo>
                <a:cubicBezTo>
                  <a:pt x="7" y="305"/>
                  <a:pt x="5" y="304"/>
                  <a:pt x="3" y="302"/>
                </a:cubicBezTo>
                <a:cubicBezTo>
                  <a:pt x="1" y="300"/>
                  <a:pt x="0" y="298"/>
                  <a:pt x="0" y="295"/>
                </a:cubicBezTo>
                <a:cubicBezTo>
                  <a:pt x="0" y="9"/>
                  <a:pt x="0" y="9"/>
                  <a:pt x="0" y="9"/>
                </a:cubicBezTo>
                <a:cubicBezTo>
                  <a:pt x="0" y="6"/>
                  <a:pt x="1" y="4"/>
                  <a:pt x="3" y="2"/>
                </a:cubicBezTo>
                <a:cubicBezTo>
                  <a:pt x="5" y="1"/>
                  <a:pt x="7" y="0"/>
                  <a:pt x="10" y="0"/>
                </a:cubicBezTo>
                <a:cubicBezTo>
                  <a:pt x="241" y="0"/>
                  <a:pt x="241" y="0"/>
                  <a:pt x="241" y="0"/>
                </a:cubicBezTo>
                <a:cubicBezTo>
                  <a:pt x="244" y="0"/>
                  <a:pt x="246" y="1"/>
                  <a:pt x="248" y="2"/>
                </a:cubicBezTo>
                <a:cubicBezTo>
                  <a:pt x="250" y="4"/>
                  <a:pt x="251" y="6"/>
                  <a:pt x="251" y="9"/>
                </a:cubicBezTo>
                <a:cubicBezTo>
                  <a:pt x="251" y="143"/>
                  <a:pt x="251" y="143"/>
                  <a:pt x="251" y="143"/>
                </a:cubicBezTo>
                <a:cubicBezTo>
                  <a:pt x="274" y="164"/>
                  <a:pt x="274" y="164"/>
                  <a:pt x="274" y="164"/>
                </a:cubicBezTo>
                <a:cubicBezTo>
                  <a:pt x="276" y="166"/>
                  <a:pt x="277" y="169"/>
                  <a:pt x="277" y="171"/>
                </a:cubicBezTo>
                <a:close/>
                <a:moveTo>
                  <a:pt x="3" y="2"/>
                </a:moveTo>
                <a:cubicBezTo>
                  <a:pt x="1" y="4"/>
                  <a:pt x="0" y="6"/>
                  <a:pt x="0" y="9"/>
                </a:cubicBezTo>
                <a:cubicBezTo>
                  <a:pt x="0" y="295"/>
                  <a:pt x="0" y="295"/>
                  <a:pt x="0" y="295"/>
                </a:cubicBezTo>
                <a:cubicBezTo>
                  <a:pt x="0" y="298"/>
                  <a:pt x="1" y="300"/>
                  <a:pt x="3" y="302"/>
                </a:cubicBezTo>
                <a:cubicBezTo>
                  <a:pt x="5" y="304"/>
                  <a:pt x="7" y="305"/>
                  <a:pt x="10" y="305"/>
                </a:cubicBezTo>
                <a:cubicBezTo>
                  <a:pt x="199" y="305"/>
                  <a:pt x="199" y="305"/>
                  <a:pt x="199" y="305"/>
                </a:cubicBezTo>
                <a:cubicBezTo>
                  <a:pt x="199" y="191"/>
                  <a:pt x="199" y="191"/>
                  <a:pt x="199" y="191"/>
                </a:cubicBezTo>
                <a:cubicBezTo>
                  <a:pt x="204" y="185"/>
                  <a:pt x="216" y="171"/>
                  <a:pt x="216" y="171"/>
                </a:cubicBezTo>
                <a:cubicBezTo>
                  <a:pt x="220" y="166"/>
                  <a:pt x="222" y="161"/>
                  <a:pt x="222" y="155"/>
                </a:cubicBezTo>
                <a:cubicBezTo>
                  <a:pt x="222" y="56"/>
                  <a:pt x="222" y="56"/>
                  <a:pt x="222" y="56"/>
                </a:cubicBezTo>
                <a:cubicBezTo>
                  <a:pt x="222" y="44"/>
                  <a:pt x="214" y="35"/>
                  <a:pt x="202" y="32"/>
                </a:cubicBezTo>
                <a:cubicBezTo>
                  <a:pt x="31" y="0"/>
                  <a:pt x="31" y="0"/>
                  <a:pt x="31" y="0"/>
                </a:cubicBezTo>
                <a:cubicBezTo>
                  <a:pt x="10" y="0"/>
                  <a:pt x="10" y="0"/>
                  <a:pt x="10" y="0"/>
                </a:cubicBezTo>
                <a:cubicBezTo>
                  <a:pt x="7" y="0"/>
                  <a:pt x="5" y="1"/>
                  <a:pt x="3" y="2"/>
                </a:cubicBezTo>
                <a:close/>
                <a:moveTo>
                  <a:pt x="200" y="47"/>
                </a:moveTo>
                <a:cubicBezTo>
                  <a:pt x="11" y="11"/>
                  <a:pt x="11" y="11"/>
                  <a:pt x="11" y="11"/>
                </a:cubicBezTo>
                <a:cubicBezTo>
                  <a:pt x="9" y="10"/>
                  <a:pt x="6" y="11"/>
                  <a:pt x="4" y="13"/>
                </a:cubicBezTo>
                <a:cubicBezTo>
                  <a:pt x="2" y="14"/>
                  <a:pt x="0" y="17"/>
                  <a:pt x="0" y="20"/>
                </a:cubicBezTo>
                <a:cubicBezTo>
                  <a:pt x="0" y="302"/>
                  <a:pt x="0" y="302"/>
                  <a:pt x="0" y="302"/>
                </a:cubicBezTo>
                <a:cubicBezTo>
                  <a:pt x="0" y="307"/>
                  <a:pt x="4" y="311"/>
                  <a:pt x="8" y="311"/>
                </a:cubicBezTo>
                <a:cubicBezTo>
                  <a:pt x="173" y="343"/>
                  <a:pt x="173" y="343"/>
                  <a:pt x="173" y="343"/>
                </a:cubicBezTo>
                <a:cubicBezTo>
                  <a:pt x="176" y="344"/>
                  <a:pt x="179" y="343"/>
                  <a:pt x="181" y="341"/>
                </a:cubicBezTo>
                <a:cubicBezTo>
                  <a:pt x="183" y="339"/>
                  <a:pt x="184" y="337"/>
                  <a:pt x="184" y="334"/>
                </a:cubicBezTo>
                <a:cubicBezTo>
                  <a:pt x="184" y="185"/>
                  <a:pt x="184" y="185"/>
                  <a:pt x="184" y="185"/>
                </a:cubicBezTo>
                <a:cubicBezTo>
                  <a:pt x="205" y="161"/>
                  <a:pt x="205" y="161"/>
                  <a:pt x="205" y="161"/>
                </a:cubicBezTo>
                <a:cubicBezTo>
                  <a:pt x="206" y="159"/>
                  <a:pt x="207" y="157"/>
                  <a:pt x="207" y="155"/>
                </a:cubicBezTo>
                <a:cubicBezTo>
                  <a:pt x="207" y="56"/>
                  <a:pt x="207" y="56"/>
                  <a:pt x="207" y="56"/>
                </a:cubicBezTo>
                <a:cubicBezTo>
                  <a:pt x="207" y="51"/>
                  <a:pt x="204" y="48"/>
                  <a:pt x="200" y="47"/>
                </a:cubicBezTo>
                <a:close/>
              </a:path>
            </a:pathLst>
          </a:custGeom>
          <a:solidFill>
            <a:srgbClr val="FFFFFF"/>
          </a:solidFill>
          <a:ln>
            <a:noFill/>
          </a:ln>
          <a:extLst/>
        </p:spPr>
        <p:txBody>
          <a:bodyPr vert="horz" wrap="square" lIns="82305" tIns="41153" rIns="82305" bIns="41153"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2811780890"/>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Windows Provisioning Options	</a:t>
            </a:r>
            <a:endParaRPr lang="en-US" dirty="0"/>
          </a:p>
        </p:txBody>
      </p:sp>
      <p:sp>
        <p:nvSpPr>
          <p:cNvPr id="6" name="Text Placeholder 4"/>
          <p:cNvSpPr txBox="1">
            <a:spLocks/>
          </p:cNvSpPr>
          <p:nvPr/>
        </p:nvSpPr>
        <p:spPr>
          <a:xfrm>
            <a:off x="2466818" y="1900238"/>
            <a:ext cx="9214007" cy="1944744"/>
          </a:xfrm>
          <a:prstGeom prst="rect">
            <a:avLst/>
          </a:prstGeom>
          <a:solidFill>
            <a:schemeClr val="tx1">
              <a:alpha val="5000"/>
            </a:schemeClr>
          </a:solidFill>
        </p:spPr>
        <p:txBody>
          <a:bodyPr lIns="137137" tIns="0" rIns="182848"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defTabSz="1218987">
              <a:lnSpc>
                <a:spcPct val="100000"/>
              </a:lnSpc>
              <a:spcBef>
                <a:spcPts val="768"/>
              </a:spcBef>
              <a:buSzTx/>
            </a:pPr>
            <a:r>
              <a:rPr lang="en-US" sz="2400" spc="-70" dirty="0">
                <a:solidFill>
                  <a:srgbClr val="00AEEF">
                    <a:alpha val="99000"/>
                  </a:srgbClr>
                </a:solidFill>
                <a:latin typeface="Segoe UI Light" pitchFamily="34" charset="0"/>
                <a:cs typeface="Segoe UI Light" pitchFamily="34" charset="0"/>
              </a:rPr>
              <a:t>Add-</a:t>
            </a:r>
            <a:r>
              <a:rPr lang="en-US" sz="2400" spc="-70" dirty="0" err="1">
                <a:solidFill>
                  <a:srgbClr val="00AEEF">
                    <a:alpha val="99000"/>
                  </a:srgbClr>
                </a:solidFill>
                <a:latin typeface="Segoe UI Light" pitchFamily="34" charset="0"/>
                <a:cs typeface="Segoe UI Light" pitchFamily="34" charset="0"/>
              </a:rPr>
              <a:t>AzureProvisioningConfig</a:t>
            </a:r>
            <a:r>
              <a:rPr lang="en-US" sz="2400" spc="-70" dirty="0">
                <a:solidFill>
                  <a:srgbClr val="00AEEF">
                    <a:alpha val="99000"/>
                  </a:srgbClr>
                </a:solidFill>
                <a:latin typeface="Segoe UI Light" pitchFamily="34" charset="0"/>
                <a:cs typeface="Segoe UI Light" pitchFamily="34" charset="0"/>
              </a:rPr>
              <a:t> Options</a:t>
            </a:r>
          </a:p>
          <a:p>
            <a:pPr lvl="0" defTabSz="1218987" fontAlgn="ctr">
              <a:lnSpc>
                <a:spcPct val="100000"/>
              </a:lnSpc>
              <a:spcBef>
                <a:spcPts val="0"/>
              </a:spcBef>
              <a:spcAft>
                <a:spcPct val="0"/>
              </a:spcAft>
              <a:buSzTx/>
              <a:tabLst>
                <a:tab pos="304675" algn="l"/>
              </a:tabLst>
            </a:pPr>
            <a:r>
              <a:rPr lang="en-US" sz="1600" dirty="0" smtClean="0">
                <a:solidFill>
                  <a:srgbClr val="525051">
                    <a:alpha val="99000"/>
                  </a:srgbClr>
                </a:solidFill>
                <a:latin typeface="Segoe UI"/>
              </a:rPr>
              <a:t>-Windows </a:t>
            </a:r>
            <a:r>
              <a:rPr lang="en-US" sz="1600" dirty="0">
                <a:solidFill>
                  <a:srgbClr val="525051">
                    <a:alpha val="99000"/>
                  </a:srgbClr>
                </a:solidFill>
                <a:latin typeface="Segoe UI"/>
              </a:rPr>
              <a:t>-Password $</a:t>
            </a:r>
            <a:r>
              <a:rPr lang="en-US" sz="1600" dirty="0" err="1">
                <a:solidFill>
                  <a:srgbClr val="525051">
                    <a:alpha val="99000"/>
                  </a:srgbClr>
                </a:solidFill>
                <a:latin typeface="Segoe UI"/>
              </a:rPr>
              <a:t>pwd</a:t>
            </a:r>
            <a:endParaRPr lang="en-US" sz="1600" dirty="0">
              <a:solidFill>
                <a:srgbClr val="525051">
                  <a:alpha val="99000"/>
                </a:srgbClr>
              </a:solidFill>
              <a:latin typeface="Segoe UI"/>
            </a:endParaRPr>
          </a:p>
          <a:p>
            <a:pPr lvl="0" defTabSz="1218987" fontAlgn="ctr">
              <a:lnSpc>
                <a:spcPct val="100000"/>
              </a:lnSpc>
              <a:spcBef>
                <a:spcPts val="0"/>
              </a:spcBef>
              <a:spcAft>
                <a:spcPct val="0"/>
              </a:spcAft>
              <a:buSzTx/>
              <a:tabLst>
                <a:tab pos="304675" algn="l"/>
              </a:tabLst>
            </a:pPr>
            <a:r>
              <a:rPr lang="en-US" sz="1600" dirty="0">
                <a:solidFill>
                  <a:srgbClr val="525051">
                    <a:alpha val="99000"/>
                  </a:srgbClr>
                </a:solidFill>
                <a:latin typeface="Segoe UI"/>
              </a:rPr>
              <a:t>-</a:t>
            </a:r>
            <a:r>
              <a:rPr lang="en-US" sz="1600" dirty="0" err="1">
                <a:solidFill>
                  <a:srgbClr val="525051">
                    <a:alpha val="99000"/>
                  </a:srgbClr>
                </a:solidFill>
                <a:latin typeface="Segoe UI"/>
              </a:rPr>
              <a:t>WindowsDomain</a:t>
            </a:r>
            <a:r>
              <a:rPr lang="en-US" sz="1600" dirty="0">
                <a:solidFill>
                  <a:srgbClr val="525051">
                    <a:alpha val="99000"/>
                  </a:srgbClr>
                </a:solidFill>
                <a:latin typeface="Segoe UI"/>
              </a:rPr>
              <a:t> -Password $</a:t>
            </a:r>
            <a:r>
              <a:rPr lang="en-US" sz="1600" dirty="0" err="1">
                <a:solidFill>
                  <a:srgbClr val="525051">
                    <a:alpha val="99000"/>
                  </a:srgbClr>
                </a:solidFill>
                <a:latin typeface="Segoe UI"/>
              </a:rPr>
              <a:t>pwd</a:t>
            </a:r>
            <a:endParaRPr lang="en-US" sz="1600" dirty="0">
              <a:solidFill>
                <a:srgbClr val="525051">
                  <a:alpha val="99000"/>
                </a:srgbClr>
              </a:solidFill>
              <a:latin typeface="Segoe UI"/>
            </a:endParaRPr>
          </a:p>
          <a:p>
            <a:pPr lvl="0" defTabSz="1218987" fontAlgn="ctr">
              <a:lnSpc>
                <a:spcPct val="100000"/>
              </a:lnSpc>
              <a:spcBef>
                <a:spcPts val="0"/>
              </a:spcBef>
              <a:spcAft>
                <a:spcPct val="0"/>
              </a:spcAft>
              <a:buSzTx/>
              <a:tabLst>
                <a:tab pos="304675" algn="l"/>
              </a:tabLst>
            </a:pPr>
            <a:r>
              <a:rPr lang="en-US" sz="1600" dirty="0">
                <a:solidFill>
                  <a:srgbClr val="525051">
                    <a:alpha val="99000"/>
                  </a:srgbClr>
                </a:solidFill>
                <a:latin typeface="Segoe UI"/>
              </a:rPr>
              <a:t>    -Domain $</a:t>
            </a:r>
            <a:r>
              <a:rPr lang="en-US" sz="1600" dirty="0" err="1">
                <a:solidFill>
                  <a:srgbClr val="525051">
                    <a:alpha val="99000"/>
                  </a:srgbClr>
                </a:solidFill>
                <a:latin typeface="Segoe UI"/>
              </a:rPr>
              <a:t>dom</a:t>
            </a:r>
            <a:r>
              <a:rPr lang="en-US" sz="1600" dirty="0">
                <a:solidFill>
                  <a:srgbClr val="525051">
                    <a:alpha val="99000"/>
                  </a:srgbClr>
                </a:solidFill>
                <a:latin typeface="Segoe UI"/>
              </a:rPr>
              <a:t>, -</a:t>
            </a:r>
            <a:r>
              <a:rPr lang="en-US" sz="1600" dirty="0" err="1">
                <a:solidFill>
                  <a:srgbClr val="525051">
                    <a:alpha val="99000"/>
                  </a:srgbClr>
                </a:solidFill>
                <a:latin typeface="Segoe UI"/>
              </a:rPr>
              <a:t>JoinDomain</a:t>
            </a:r>
            <a:r>
              <a:rPr lang="en-US" sz="1600" dirty="0">
                <a:solidFill>
                  <a:srgbClr val="525051">
                    <a:alpha val="99000"/>
                  </a:srgbClr>
                </a:solidFill>
                <a:latin typeface="Segoe UI"/>
              </a:rPr>
              <a:t> $</a:t>
            </a:r>
            <a:r>
              <a:rPr lang="en-US" sz="1600" dirty="0" err="1">
                <a:solidFill>
                  <a:srgbClr val="525051">
                    <a:alpha val="99000"/>
                  </a:srgbClr>
                </a:solidFill>
                <a:latin typeface="Segoe UI"/>
              </a:rPr>
              <a:t>fqdn</a:t>
            </a:r>
            <a:r>
              <a:rPr lang="en-US" sz="1600" dirty="0">
                <a:solidFill>
                  <a:srgbClr val="525051">
                    <a:alpha val="99000"/>
                  </a:srgbClr>
                </a:solidFill>
                <a:latin typeface="Segoe UI"/>
              </a:rPr>
              <a:t>, -</a:t>
            </a:r>
            <a:r>
              <a:rPr lang="en-US" sz="1600" dirty="0" err="1">
                <a:solidFill>
                  <a:srgbClr val="525051">
                    <a:alpha val="99000"/>
                  </a:srgbClr>
                </a:solidFill>
                <a:latin typeface="Segoe UI"/>
              </a:rPr>
              <a:t>DomainUser</a:t>
            </a:r>
            <a:r>
              <a:rPr lang="en-US" sz="1600" dirty="0">
                <a:solidFill>
                  <a:srgbClr val="525051">
                    <a:alpha val="99000"/>
                  </a:srgbClr>
                </a:solidFill>
                <a:latin typeface="Segoe UI"/>
              </a:rPr>
              <a:t> $</a:t>
            </a:r>
            <a:r>
              <a:rPr lang="en-US" sz="1600" dirty="0" err="1">
                <a:solidFill>
                  <a:srgbClr val="525051">
                    <a:alpha val="99000"/>
                  </a:srgbClr>
                </a:solidFill>
                <a:latin typeface="Segoe UI"/>
              </a:rPr>
              <a:t>domUser</a:t>
            </a:r>
            <a:endParaRPr lang="en-US" sz="1600" dirty="0">
              <a:solidFill>
                <a:srgbClr val="525051">
                  <a:alpha val="99000"/>
                </a:srgbClr>
              </a:solidFill>
              <a:latin typeface="Segoe UI"/>
            </a:endParaRPr>
          </a:p>
          <a:p>
            <a:pPr lvl="0" defTabSz="1218987" fontAlgn="ctr">
              <a:lnSpc>
                <a:spcPct val="100000"/>
              </a:lnSpc>
              <a:spcBef>
                <a:spcPts val="0"/>
              </a:spcBef>
              <a:spcAft>
                <a:spcPct val="0"/>
              </a:spcAft>
              <a:buSzTx/>
              <a:tabLst>
                <a:tab pos="304675" algn="l"/>
              </a:tabLst>
            </a:pPr>
            <a:r>
              <a:rPr lang="en-US" sz="1600" dirty="0">
                <a:solidFill>
                  <a:srgbClr val="525051">
                    <a:alpha val="99000"/>
                  </a:srgbClr>
                </a:solidFill>
                <a:latin typeface="Segoe UI"/>
              </a:rPr>
              <a:t>    -</a:t>
            </a:r>
            <a:r>
              <a:rPr lang="en-US" sz="1600" dirty="0" err="1">
                <a:solidFill>
                  <a:srgbClr val="525051">
                    <a:alpha val="99000"/>
                  </a:srgbClr>
                </a:solidFill>
                <a:latin typeface="Segoe UI"/>
              </a:rPr>
              <a:t>DomainPassword</a:t>
            </a:r>
            <a:r>
              <a:rPr lang="en-US" sz="1600" dirty="0">
                <a:solidFill>
                  <a:srgbClr val="525051">
                    <a:alpha val="99000"/>
                  </a:srgbClr>
                </a:solidFill>
                <a:latin typeface="Segoe UI"/>
              </a:rPr>
              <a:t> $</a:t>
            </a:r>
            <a:r>
              <a:rPr lang="en-US" sz="1600" dirty="0" err="1">
                <a:solidFill>
                  <a:srgbClr val="525051">
                    <a:alpha val="99000"/>
                  </a:srgbClr>
                </a:solidFill>
                <a:latin typeface="Segoe UI"/>
              </a:rPr>
              <a:t>domPwd</a:t>
            </a:r>
            <a:r>
              <a:rPr lang="en-US" sz="1600" dirty="0">
                <a:solidFill>
                  <a:srgbClr val="525051">
                    <a:alpha val="99000"/>
                  </a:srgbClr>
                </a:solidFill>
                <a:latin typeface="Segoe UI"/>
              </a:rPr>
              <a:t> -</a:t>
            </a:r>
            <a:r>
              <a:rPr lang="en-US" sz="1600" dirty="0" err="1">
                <a:solidFill>
                  <a:srgbClr val="525051">
                    <a:alpha val="99000"/>
                  </a:srgbClr>
                </a:solidFill>
                <a:latin typeface="Segoe UI"/>
              </a:rPr>
              <a:t>MachineObjectOU</a:t>
            </a:r>
            <a:r>
              <a:rPr lang="en-US" sz="1600" dirty="0">
                <a:solidFill>
                  <a:srgbClr val="525051">
                    <a:alpha val="99000"/>
                  </a:srgbClr>
                </a:solidFill>
                <a:latin typeface="Segoe UI"/>
              </a:rPr>
              <a:t> $</a:t>
            </a:r>
            <a:r>
              <a:rPr lang="en-US" sz="1600" dirty="0" err="1">
                <a:solidFill>
                  <a:srgbClr val="525051">
                    <a:alpha val="99000"/>
                  </a:srgbClr>
                </a:solidFill>
                <a:latin typeface="Segoe UI"/>
              </a:rPr>
              <a:t>ou</a:t>
            </a:r>
            <a:endParaRPr lang="en-US" sz="1600" dirty="0">
              <a:solidFill>
                <a:srgbClr val="525051">
                  <a:alpha val="99000"/>
                </a:srgbClr>
              </a:solidFill>
              <a:latin typeface="Segoe UI"/>
            </a:endParaRPr>
          </a:p>
          <a:p>
            <a:pPr lvl="0" defTabSz="1218987" fontAlgn="ctr">
              <a:lnSpc>
                <a:spcPct val="100000"/>
              </a:lnSpc>
              <a:spcBef>
                <a:spcPts val="0"/>
              </a:spcBef>
              <a:spcAft>
                <a:spcPct val="0"/>
              </a:spcAft>
              <a:buSzTx/>
              <a:tabLst>
                <a:tab pos="304675" algn="l"/>
              </a:tabLst>
            </a:pPr>
            <a:r>
              <a:rPr lang="en-US" sz="1600" dirty="0">
                <a:solidFill>
                  <a:srgbClr val="525051">
                    <a:alpha val="99000"/>
                  </a:srgbClr>
                </a:solidFill>
                <a:latin typeface="Segoe UI"/>
              </a:rPr>
              <a:t>-</a:t>
            </a:r>
            <a:r>
              <a:rPr lang="en-US" sz="1600" dirty="0" err="1">
                <a:solidFill>
                  <a:srgbClr val="525051">
                    <a:alpha val="99000"/>
                  </a:srgbClr>
                </a:solidFill>
                <a:latin typeface="Segoe UI"/>
              </a:rPr>
              <a:t>DisableAutomaticUpdates</a:t>
            </a:r>
            <a:endParaRPr lang="en-US" sz="1600" dirty="0">
              <a:solidFill>
                <a:srgbClr val="525051">
                  <a:alpha val="99000"/>
                </a:srgbClr>
              </a:solidFill>
              <a:latin typeface="Segoe UI"/>
            </a:endParaRPr>
          </a:p>
          <a:p>
            <a:pPr lvl="0" defTabSz="1218987" fontAlgn="ctr">
              <a:lnSpc>
                <a:spcPct val="100000"/>
              </a:lnSpc>
              <a:spcBef>
                <a:spcPts val="0"/>
              </a:spcBef>
              <a:spcAft>
                <a:spcPct val="0"/>
              </a:spcAft>
              <a:buSzTx/>
              <a:tabLst>
                <a:tab pos="304675" algn="l"/>
              </a:tabLst>
            </a:pPr>
            <a:r>
              <a:rPr lang="en-US" sz="1600" dirty="0">
                <a:solidFill>
                  <a:srgbClr val="525051">
                    <a:alpha val="99000"/>
                  </a:srgbClr>
                </a:solidFill>
                <a:latin typeface="Segoe UI"/>
              </a:rPr>
              <a:t>-</a:t>
            </a:r>
            <a:r>
              <a:rPr lang="en-US" sz="1600" dirty="0" err="1">
                <a:solidFill>
                  <a:srgbClr val="525051">
                    <a:alpha val="99000"/>
                  </a:srgbClr>
                </a:solidFill>
                <a:latin typeface="Segoe UI"/>
              </a:rPr>
              <a:t>NoRDPEndpoint</a:t>
            </a:r>
            <a:r>
              <a:rPr lang="en-US" sz="1600" dirty="0">
                <a:solidFill>
                  <a:srgbClr val="525051">
                    <a:alpha val="99000"/>
                  </a:srgbClr>
                </a:solidFill>
                <a:latin typeface="Segoe UI"/>
              </a:rPr>
              <a:t>, -</a:t>
            </a:r>
            <a:r>
              <a:rPr lang="en-US" sz="1600" dirty="0" err="1">
                <a:solidFill>
                  <a:srgbClr val="525051">
                    <a:alpha val="99000"/>
                  </a:srgbClr>
                </a:solidFill>
                <a:latin typeface="Segoe UI"/>
              </a:rPr>
              <a:t>TimeZone</a:t>
            </a:r>
            <a:r>
              <a:rPr lang="en-US" sz="1600" dirty="0">
                <a:solidFill>
                  <a:srgbClr val="525051">
                    <a:alpha val="99000"/>
                  </a:srgbClr>
                </a:solidFill>
                <a:latin typeface="Segoe UI"/>
              </a:rPr>
              <a:t>, Certificates</a:t>
            </a:r>
          </a:p>
        </p:txBody>
      </p:sp>
      <p:sp>
        <p:nvSpPr>
          <p:cNvPr id="7" name="Rectangle 6"/>
          <p:cNvSpPr>
            <a:spLocks noChangeAspect="1"/>
          </p:cNvSpPr>
          <p:nvPr/>
        </p:nvSpPr>
        <p:spPr bwMode="auto">
          <a:xfrm>
            <a:off x="520699" y="1900238"/>
            <a:ext cx="1947861" cy="194786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7" rIns="91412" bIns="45707" rtlCol="0" anchor="ctr"/>
          <a:lstStyle/>
          <a:p>
            <a:pPr algn="ctr"/>
            <a:endParaRPr lang="en-US"/>
          </a:p>
        </p:txBody>
      </p:sp>
      <p:sp>
        <p:nvSpPr>
          <p:cNvPr id="9" name="Freeform 18"/>
          <p:cNvSpPr>
            <a:spLocks noEditPoints="1"/>
          </p:cNvSpPr>
          <p:nvPr/>
        </p:nvSpPr>
        <p:spPr bwMode="black">
          <a:xfrm>
            <a:off x="1098158" y="2352118"/>
            <a:ext cx="855824" cy="1044100"/>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419353466"/>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Linux Provisioning Options</a:t>
            </a:r>
            <a:endParaRPr lang="en-US" dirty="0"/>
          </a:p>
        </p:txBody>
      </p:sp>
      <p:sp>
        <p:nvSpPr>
          <p:cNvPr id="5" name="Text Placeholder 4"/>
          <p:cNvSpPr txBox="1">
            <a:spLocks/>
          </p:cNvSpPr>
          <p:nvPr/>
        </p:nvSpPr>
        <p:spPr>
          <a:xfrm>
            <a:off x="2466818" y="1900238"/>
            <a:ext cx="9214007" cy="1944744"/>
          </a:xfrm>
          <a:prstGeom prst="rect">
            <a:avLst/>
          </a:prstGeom>
          <a:solidFill>
            <a:schemeClr val="tx1">
              <a:alpha val="5000"/>
            </a:schemeClr>
          </a:solidFill>
        </p:spPr>
        <p:txBody>
          <a:bodyPr lIns="137137" tIns="0" rIns="182848"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defTabSz="1218987">
              <a:lnSpc>
                <a:spcPct val="100000"/>
              </a:lnSpc>
              <a:spcBef>
                <a:spcPts val="768"/>
              </a:spcBef>
              <a:buSzTx/>
            </a:pPr>
            <a:r>
              <a:rPr lang="en-US" sz="2400" spc="-70" dirty="0">
                <a:solidFill>
                  <a:srgbClr val="00AEEF">
                    <a:alpha val="99000"/>
                  </a:srgbClr>
                </a:solidFill>
                <a:latin typeface="Segoe UI Light" pitchFamily="34" charset="0"/>
                <a:cs typeface="Segoe UI Light" pitchFamily="34" charset="0"/>
              </a:rPr>
              <a:t>Add-</a:t>
            </a:r>
            <a:r>
              <a:rPr lang="en-US" sz="2400" spc="-70" dirty="0" err="1">
                <a:solidFill>
                  <a:srgbClr val="00AEEF">
                    <a:alpha val="99000"/>
                  </a:srgbClr>
                </a:solidFill>
                <a:latin typeface="Segoe UI Light" pitchFamily="34" charset="0"/>
                <a:cs typeface="Segoe UI Light" pitchFamily="34" charset="0"/>
              </a:rPr>
              <a:t>AzureProvisioningConfig</a:t>
            </a:r>
            <a:r>
              <a:rPr lang="en-US" sz="2400" spc="-70" dirty="0">
                <a:solidFill>
                  <a:srgbClr val="00AEEF">
                    <a:alpha val="99000"/>
                  </a:srgbClr>
                </a:solidFill>
                <a:latin typeface="Segoe UI Light" pitchFamily="34" charset="0"/>
                <a:cs typeface="Segoe UI Light" pitchFamily="34" charset="0"/>
              </a:rPr>
              <a:t> Options</a:t>
            </a:r>
          </a:p>
          <a:p>
            <a:pPr lvl="0" defTabSz="1218987" fontAlgn="ctr">
              <a:lnSpc>
                <a:spcPct val="100000"/>
              </a:lnSpc>
              <a:spcBef>
                <a:spcPts val="0"/>
              </a:spcBef>
              <a:spcAft>
                <a:spcPct val="0"/>
              </a:spcAft>
              <a:buSzTx/>
              <a:tabLst>
                <a:tab pos="304675" algn="l"/>
              </a:tabLst>
            </a:pPr>
            <a:r>
              <a:rPr lang="en-US" sz="1600" dirty="0">
                <a:solidFill>
                  <a:srgbClr val="525051">
                    <a:alpha val="99000"/>
                  </a:srgbClr>
                </a:solidFill>
                <a:latin typeface="Segoe UI"/>
              </a:rPr>
              <a:t>Linux </a:t>
            </a:r>
          </a:p>
          <a:p>
            <a:pPr lvl="0" defTabSz="1218987" fontAlgn="ctr">
              <a:lnSpc>
                <a:spcPct val="100000"/>
              </a:lnSpc>
              <a:spcBef>
                <a:spcPts val="0"/>
              </a:spcBef>
              <a:spcAft>
                <a:spcPct val="0"/>
              </a:spcAft>
              <a:buSzTx/>
              <a:tabLst>
                <a:tab pos="304675" algn="l"/>
              </a:tabLst>
            </a:pPr>
            <a:r>
              <a:rPr lang="en-US" sz="1600" dirty="0">
                <a:solidFill>
                  <a:srgbClr val="525051">
                    <a:alpha val="99000"/>
                  </a:srgbClr>
                </a:solidFill>
                <a:latin typeface="Segoe UI"/>
              </a:rPr>
              <a:t>  -</a:t>
            </a:r>
            <a:r>
              <a:rPr lang="en-US" sz="1600" dirty="0" err="1">
                <a:solidFill>
                  <a:srgbClr val="525051">
                    <a:alpha val="99000"/>
                  </a:srgbClr>
                </a:solidFill>
                <a:latin typeface="Segoe UI"/>
              </a:rPr>
              <a:t>LinuxUser</a:t>
            </a:r>
            <a:r>
              <a:rPr lang="en-US" sz="1600" dirty="0">
                <a:solidFill>
                  <a:srgbClr val="525051">
                    <a:alpha val="99000"/>
                  </a:srgbClr>
                </a:solidFill>
                <a:latin typeface="Segoe UI"/>
              </a:rPr>
              <a:t> $user -Password $</a:t>
            </a:r>
            <a:r>
              <a:rPr lang="en-US" sz="1600" dirty="0" err="1">
                <a:solidFill>
                  <a:srgbClr val="525051">
                    <a:alpha val="99000"/>
                  </a:srgbClr>
                </a:solidFill>
                <a:latin typeface="Segoe UI"/>
              </a:rPr>
              <a:t>pwd</a:t>
            </a:r>
            <a:endParaRPr lang="en-US" sz="1600" dirty="0">
              <a:solidFill>
                <a:srgbClr val="525051">
                  <a:alpha val="99000"/>
                </a:srgbClr>
              </a:solidFill>
              <a:latin typeface="Segoe UI"/>
            </a:endParaRPr>
          </a:p>
          <a:p>
            <a:pPr lvl="0" defTabSz="1218987" fontAlgn="ctr">
              <a:lnSpc>
                <a:spcPct val="100000"/>
              </a:lnSpc>
              <a:spcBef>
                <a:spcPts val="0"/>
              </a:spcBef>
              <a:spcAft>
                <a:spcPct val="0"/>
              </a:spcAft>
              <a:buSzTx/>
              <a:tabLst>
                <a:tab pos="304675" algn="l"/>
              </a:tabLst>
            </a:pPr>
            <a:r>
              <a:rPr lang="en-US" sz="1600" dirty="0">
                <a:solidFill>
                  <a:srgbClr val="525051">
                    <a:alpha val="99000"/>
                  </a:srgbClr>
                </a:solidFill>
                <a:latin typeface="Segoe UI"/>
              </a:rPr>
              <a:t>  -</a:t>
            </a:r>
            <a:r>
              <a:rPr lang="en-US" sz="1600" dirty="0" err="1">
                <a:solidFill>
                  <a:srgbClr val="525051">
                    <a:alpha val="99000"/>
                  </a:srgbClr>
                </a:solidFill>
                <a:latin typeface="Segoe UI"/>
              </a:rPr>
              <a:t>DisableSSH</a:t>
            </a:r>
            <a:r>
              <a:rPr lang="en-US" sz="1600" dirty="0">
                <a:solidFill>
                  <a:srgbClr val="525051">
                    <a:alpha val="99000"/>
                  </a:srgbClr>
                </a:solidFill>
                <a:latin typeface="Segoe UI"/>
              </a:rPr>
              <a:t> , -</a:t>
            </a:r>
            <a:r>
              <a:rPr lang="en-US" sz="1600" dirty="0" err="1">
                <a:solidFill>
                  <a:srgbClr val="525051">
                    <a:alpha val="99000"/>
                  </a:srgbClr>
                </a:solidFill>
                <a:latin typeface="Segoe UI"/>
              </a:rPr>
              <a:t>NoSSHEndpoint</a:t>
            </a:r>
            <a:endParaRPr lang="en-US" sz="1600" dirty="0">
              <a:solidFill>
                <a:srgbClr val="525051">
                  <a:alpha val="99000"/>
                </a:srgbClr>
              </a:solidFill>
              <a:latin typeface="Segoe UI"/>
            </a:endParaRPr>
          </a:p>
          <a:p>
            <a:pPr lvl="0" defTabSz="1218987" fontAlgn="ctr">
              <a:lnSpc>
                <a:spcPct val="100000"/>
              </a:lnSpc>
              <a:spcBef>
                <a:spcPts val="0"/>
              </a:spcBef>
              <a:spcAft>
                <a:spcPct val="0"/>
              </a:spcAft>
              <a:buSzTx/>
              <a:tabLst>
                <a:tab pos="304675" algn="l"/>
              </a:tabLst>
            </a:pPr>
            <a:r>
              <a:rPr lang="en-US" sz="1600" dirty="0">
                <a:solidFill>
                  <a:srgbClr val="525051">
                    <a:alpha val="99000"/>
                  </a:srgbClr>
                </a:solidFill>
                <a:latin typeface="Segoe UI"/>
              </a:rPr>
              <a:t>  -</a:t>
            </a:r>
            <a:r>
              <a:rPr lang="en-US" sz="1600" dirty="0" err="1">
                <a:solidFill>
                  <a:srgbClr val="525051">
                    <a:alpha val="99000"/>
                  </a:srgbClr>
                </a:solidFill>
                <a:latin typeface="Segoe UI"/>
              </a:rPr>
              <a:t>SSHKeyPairs</a:t>
            </a:r>
            <a:r>
              <a:rPr lang="en-US" sz="1600" dirty="0">
                <a:solidFill>
                  <a:srgbClr val="525051">
                    <a:alpha val="99000"/>
                  </a:srgbClr>
                </a:solidFill>
                <a:latin typeface="Segoe UI"/>
              </a:rPr>
              <a:t>, -</a:t>
            </a:r>
            <a:r>
              <a:rPr lang="en-US" sz="1600" dirty="0" err="1">
                <a:solidFill>
                  <a:srgbClr val="525051">
                    <a:alpha val="99000"/>
                  </a:srgbClr>
                </a:solidFill>
                <a:latin typeface="Segoe UI"/>
              </a:rPr>
              <a:t>SSHPublicKeys</a:t>
            </a:r>
            <a:r>
              <a:rPr lang="en-US" sz="1600" dirty="0">
                <a:solidFill>
                  <a:srgbClr val="525051">
                    <a:alpha val="99000"/>
                  </a:srgbClr>
                </a:solidFill>
                <a:latin typeface="Segoe UI"/>
              </a:rPr>
              <a:t> </a:t>
            </a:r>
          </a:p>
          <a:p>
            <a:pPr lvl="0" defTabSz="1218987" fontAlgn="ctr">
              <a:lnSpc>
                <a:spcPct val="100000"/>
              </a:lnSpc>
              <a:spcBef>
                <a:spcPts val="0"/>
              </a:spcBef>
              <a:spcAft>
                <a:spcPct val="0"/>
              </a:spcAft>
              <a:buSzTx/>
              <a:tabLst>
                <a:tab pos="304675" algn="l"/>
              </a:tabLst>
            </a:pPr>
            <a:r>
              <a:rPr lang="en-US" sz="1600" dirty="0">
                <a:solidFill>
                  <a:srgbClr val="525051">
                    <a:alpha val="99000"/>
                  </a:srgbClr>
                </a:solidFill>
                <a:latin typeface="Segoe UI"/>
              </a:rPr>
              <a:t>   </a:t>
            </a:r>
            <a:r>
              <a:rPr lang="en-US" sz="1600" dirty="0" smtClean="0">
                <a:solidFill>
                  <a:srgbClr val="525051">
                    <a:alpha val="99000"/>
                  </a:srgbClr>
                </a:solidFill>
                <a:latin typeface="Segoe UI"/>
              </a:rPr>
              <a:t>  installed </a:t>
            </a:r>
            <a:r>
              <a:rPr lang="en-US" sz="1600" dirty="0">
                <a:solidFill>
                  <a:srgbClr val="525051">
                    <a:alpha val="99000"/>
                  </a:srgbClr>
                </a:solidFill>
                <a:latin typeface="Segoe UI"/>
              </a:rPr>
              <a:t>from certificates deployed in cloud service</a:t>
            </a:r>
          </a:p>
        </p:txBody>
      </p:sp>
      <p:sp>
        <p:nvSpPr>
          <p:cNvPr id="6" name="Rectangle 5"/>
          <p:cNvSpPr>
            <a:spLocks noChangeAspect="1"/>
          </p:cNvSpPr>
          <p:nvPr/>
        </p:nvSpPr>
        <p:spPr bwMode="auto">
          <a:xfrm>
            <a:off x="520699" y="1900238"/>
            <a:ext cx="1947861" cy="19478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7" rIns="91412" bIns="45707" rtlCol="0" anchor="ctr"/>
          <a:lstStyle/>
          <a:p>
            <a:pPr algn="ctr"/>
            <a:endParaRPr lang="en-US"/>
          </a:p>
        </p:txBody>
      </p:sp>
      <p:sp>
        <p:nvSpPr>
          <p:cNvPr id="7" name="Freeform 18"/>
          <p:cNvSpPr>
            <a:spLocks noEditPoints="1"/>
          </p:cNvSpPr>
          <p:nvPr/>
        </p:nvSpPr>
        <p:spPr bwMode="black">
          <a:xfrm>
            <a:off x="1098158" y="2352118"/>
            <a:ext cx="855824" cy="1044100"/>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1616398484"/>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Deploying into a Virtual Network</a:t>
            </a:r>
            <a:endParaRPr lang="en-US" dirty="0"/>
          </a:p>
        </p:txBody>
      </p:sp>
      <p:sp>
        <p:nvSpPr>
          <p:cNvPr id="5" name="Text Placeholder 4"/>
          <p:cNvSpPr txBox="1">
            <a:spLocks/>
          </p:cNvSpPr>
          <p:nvPr/>
        </p:nvSpPr>
        <p:spPr>
          <a:xfrm>
            <a:off x="2460488" y="1900239"/>
            <a:ext cx="9220337" cy="1938417"/>
          </a:xfrm>
          <a:prstGeom prst="rect">
            <a:avLst/>
          </a:prstGeom>
          <a:solidFill>
            <a:schemeClr val="tx1">
              <a:alpha val="5000"/>
            </a:schemeClr>
          </a:solidFill>
        </p:spPr>
        <p:txBody>
          <a:bodyPr lIns="137137" tIns="0" rIns="182848"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defTabSz="1218987">
              <a:lnSpc>
                <a:spcPct val="100000"/>
              </a:lnSpc>
              <a:spcBef>
                <a:spcPts val="768"/>
              </a:spcBef>
              <a:buSzTx/>
            </a:pPr>
            <a:r>
              <a:rPr lang="en-US" sz="2400" spc="-70" dirty="0">
                <a:solidFill>
                  <a:srgbClr val="00AEEF">
                    <a:alpha val="99000"/>
                  </a:srgbClr>
                </a:solidFill>
                <a:latin typeface="Segoe UI Light" pitchFamily="34" charset="0"/>
                <a:cs typeface="Segoe UI Light" pitchFamily="34" charset="0"/>
              </a:rPr>
              <a:t>Virtual Machine Settings</a:t>
            </a:r>
            <a:endParaRPr lang="en-US" sz="2400" spc="-70" dirty="0" smtClean="0">
              <a:solidFill>
                <a:srgbClr val="00AEEF">
                  <a:alpha val="99000"/>
                </a:srgbClr>
              </a:solidFill>
              <a:latin typeface="Segoe UI Light" pitchFamily="34" charset="0"/>
              <a:cs typeface="Segoe UI Light" pitchFamily="34" charset="0"/>
            </a:endParaRPr>
          </a:p>
          <a:p>
            <a:pPr lvl="0" defTabSz="1218987">
              <a:lnSpc>
                <a:spcPct val="100000"/>
              </a:lnSpc>
              <a:spcBef>
                <a:spcPts val="0"/>
              </a:spcBef>
              <a:buSzTx/>
            </a:pPr>
            <a:r>
              <a:rPr lang="en-US" sz="1600" dirty="0">
                <a:solidFill>
                  <a:srgbClr val="525051">
                    <a:alpha val="99000"/>
                  </a:srgbClr>
                </a:solidFill>
                <a:latin typeface="Segoe UI"/>
              </a:rPr>
              <a:t>Set Subnet on VM with Set-</a:t>
            </a:r>
            <a:r>
              <a:rPr lang="en-US" sz="1600" dirty="0" err="1">
                <a:solidFill>
                  <a:srgbClr val="525051">
                    <a:alpha val="99000"/>
                  </a:srgbClr>
                </a:solidFill>
                <a:latin typeface="Segoe UI"/>
              </a:rPr>
              <a:t>AzureSubnet</a:t>
            </a:r>
            <a:endParaRPr lang="en-US" sz="1600" dirty="0">
              <a:solidFill>
                <a:srgbClr val="525051">
                  <a:alpha val="99000"/>
                </a:srgbClr>
              </a:solidFill>
              <a:latin typeface="Segoe UI"/>
            </a:endParaRPr>
          </a:p>
        </p:txBody>
      </p:sp>
      <p:sp>
        <p:nvSpPr>
          <p:cNvPr id="6" name="Rectangle 5"/>
          <p:cNvSpPr>
            <a:spLocks noChangeAspect="1"/>
          </p:cNvSpPr>
          <p:nvPr/>
        </p:nvSpPr>
        <p:spPr bwMode="auto">
          <a:xfrm>
            <a:off x="520700" y="1900239"/>
            <a:ext cx="1941524" cy="194152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7" rIns="91412" bIns="45707" rtlCol="0" anchor="ctr"/>
          <a:lstStyle/>
          <a:p>
            <a:pPr algn="ctr"/>
            <a:endParaRPr lang="en-US"/>
          </a:p>
        </p:txBody>
      </p:sp>
      <p:sp>
        <p:nvSpPr>
          <p:cNvPr id="7" name="Rectangle 6"/>
          <p:cNvSpPr>
            <a:spLocks/>
          </p:cNvSpPr>
          <p:nvPr/>
        </p:nvSpPr>
        <p:spPr bwMode="auto">
          <a:xfrm>
            <a:off x="520707" y="4109958"/>
            <a:ext cx="1938415" cy="193841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en-US"/>
          </a:p>
        </p:txBody>
      </p:sp>
      <p:sp>
        <p:nvSpPr>
          <p:cNvPr id="8" name="Text Placeholder 4"/>
          <p:cNvSpPr txBox="1">
            <a:spLocks/>
          </p:cNvSpPr>
          <p:nvPr/>
        </p:nvSpPr>
        <p:spPr>
          <a:xfrm>
            <a:off x="2460488" y="4109958"/>
            <a:ext cx="9220337" cy="1938417"/>
          </a:xfrm>
          <a:prstGeom prst="rect">
            <a:avLst/>
          </a:prstGeom>
          <a:solidFill>
            <a:schemeClr val="tx1">
              <a:alpha val="5000"/>
            </a:schemeClr>
          </a:solidFill>
        </p:spPr>
        <p:txBody>
          <a:bodyPr lIns="137137" tIns="0" rIns="182848"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defTabSz="1218987">
              <a:lnSpc>
                <a:spcPct val="100000"/>
              </a:lnSpc>
              <a:spcBef>
                <a:spcPts val="768"/>
              </a:spcBef>
              <a:buSzTx/>
            </a:pPr>
            <a:r>
              <a:rPr lang="en-US" sz="2400" spc="-70" dirty="0">
                <a:solidFill>
                  <a:srgbClr val="00AEEF">
                    <a:alpha val="99000"/>
                  </a:srgbClr>
                </a:solidFill>
                <a:latin typeface="Segoe UI Light" pitchFamily="34" charset="0"/>
                <a:cs typeface="Segoe UI Light" pitchFamily="34" charset="0"/>
              </a:rPr>
              <a:t>Deployment Settings</a:t>
            </a:r>
            <a:endParaRPr lang="en-US" sz="2400" spc="-70" dirty="0" smtClean="0">
              <a:solidFill>
                <a:srgbClr val="00AEEF">
                  <a:alpha val="99000"/>
                </a:srgbClr>
              </a:solidFill>
              <a:latin typeface="Segoe UI Light" pitchFamily="34" charset="0"/>
              <a:cs typeface="Segoe UI Light" pitchFamily="34" charset="0"/>
            </a:endParaRPr>
          </a:p>
          <a:p>
            <a:pPr lvl="0" defTabSz="1218987" fontAlgn="ctr">
              <a:lnSpc>
                <a:spcPct val="100000"/>
              </a:lnSpc>
              <a:spcBef>
                <a:spcPts val="0"/>
              </a:spcBef>
              <a:spcAft>
                <a:spcPct val="0"/>
              </a:spcAft>
              <a:buSzTx/>
              <a:tabLst>
                <a:tab pos="304675" algn="l"/>
              </a:tabLst>
            </a:pPr>
            <a:r>
              <a:rPr lang="en-US" sz="1600" dirty="0">
                <a:solidFill>
                  <a:srgbClr val="525051">
                    <a:alpha val="99000"/>
                  </a:srgbClr>
                </a:solidFill>
                <a:latin typeface="Segoe UI"/>
              </a:rPr>
              <a:t>Set Virtual Network  -</a:t>
            </a:r>
            <a:r>
              <a:rPr lang="en-US" sz="1600" dirty="0" err="1">
                <a:solidFill>
                  <a:srgbClr val="525051">
                    <a:alpha val="99000"/>
                  </a:srgbClr>
                </a:solidFill>
                <a:latin typeface="Segoe UI"/>
              </a:rPr>
              <a:t>VNetName</a:t>
            </a:r>
            <a:r>
              <a:rPr lang="en-US" sz="1600" dirty="0">
                <a:solidFill>
                  <a:srgbClr val="525051">
                    <a:alpha val="99000"/>
                  </a:srgbClr>
                </a:solidFill>
                <a:latin typeface="Segoe UI"/>
              </a:rPr>
              <a:t> </a:t>
            </a:r>
          </a:p>
          <a:p>
            <a:pPr lvl="0" defTabSz="1218987" fontAlgn="ctr">
              <a:lnSpc>
                <a:spcPct val="100000"/>
              </a:lnSpc>
              <a:spcBef>
                <a:spcPts val="0"/>
              </a:spcBef>
              <a:spcAft>
                <a:spcPct val="0"/>
              </a:spcAft>
              <a:buSzTx/>
              <a:tabLst>
                <a:tab pos="304675" algn="l"/>
              </a:tabLst>
            </a:pPr>
            <a:r>
              <a:rPr lang="en-US" sz="1600" dirty="0">
                <a:solidFill>
                  <a:srgbClr val="525051">
                    <a:alpha val="99000"/>
                  </a:srgbClr>
                </a:solidFill>
                <a:latin typeface="Segoe UI"/>
              </a:rPr>
              <a:t>Set DNS Servers - New-</a:t>
            </a:r>
            <a:r>
              <a:rPr lang="en-US" sz="1600" dirty="0" err="1">
                <a:solidFill>
                  <a:srgbClr val="525051">
                    <a:alpha val="99000"/>
                  </a:srgbClr>
                </a:solidFill>
                <a:latin typeface="Segoe UI"/>
              </a:rPr>
              <a:t>AzureDns</a:t>
            </a:r>
            <a:r>
              <a:rPr lang="en-US" sz="1600" dirty="0">
                <a:solidFill>
                  <a:srgbClr val="525051">
                    <a:alpha val="99000"/>
                  </a:srgbClr>
                </a:solidFill>
                <a:latin typeface="Segoe UI"/>
              </a:rPr>
              <a:t> and -</a:t>
            </a:r>
            <a:r>
              <a:rPr lang="en-US" sz="1600" dirty="0" err="1">
                <a:solidFill>
                  <a:srgbClr val="525051">
                    <a:alpha val="99000"/>
                  </a:srgbClr>
                </a:solidFill>
                <a:latin typeface="Segoe UI"/>
              </a:rPr>
              <a:t>DNSSettings</a:t>
            </a:r>
            <a:endParaRPr lang="en-US" sz="1600" dirty="0">
              <a:solidFill>
                <a:srgbClr val="525051">
                  <a:alpha val="99000"/>
                </a:srgbClr>
              </a:solidFill>
              <a:latin typeface="Segoe UI"/>
            </a:endParaRPr>
          </a:p>
        </p:txBody>
      </p:sp>
      <p:sp>
        <p:nvSpPr>
          <p:cNvPr id="11" name="Freeform 89"/>
          <p:cNvSpPr>
            <a:spLocks noEditPoints="1"/>
          </p:cNvSpPr>
          <p:nvPr/>
        </p:nvSpPr>
        <p:spPr bwMode="black">
          <a:xfrm>
            <a:off x="885878" y="2481171"/>
            <a:ext cx="1211168" cy="779660"/>
          </a:xfrm>
          <a:custGeom>
            <a:avLst/>
            <a:gdLst>
              <a:gd name="T0" fmla="*/ 350 w 3153"/>
              <a:gd name="T1" fmla="*/ 935 h 2031"/>
              <a:gd name="T2" fmla="*/ 788 w 3153"/>
              <a:gd name="T3" fmla="*/ 0 h 2031"/>
              <a:gd name="T4" fmla="*/ 2918 w 3153"/>
              <a:gd name="T5" fmla="*/ 1882 h 2031"/>
              <a:gd name="T6" fmla="*/ 2403 w 3153"/>
              <a:gd name="T7" fmla="*/ 1493 h 2031"/>
              <a:gd name="T8" fmla="*/ 2244 w 3153"/>
              <a:gd name="T9" fmla="*/ 1424 h 2031"/>
              <a:gd name="T10" fmla="*/ 2391 w 3153"/>
              <a:gd name="T11" fmla="*/ 1458 h 2031"/>
              <a:gd name="T12" fmla="*/ 1437 w 3153"/>
              <a:gd name="T13" fmla="*/ 1486 h 2031"/>
              <a:gd name="T14" fmla="*/ 1460 w 3153"/>
              <a:gd name="T15" fmla="*/ 1427 h 2031"/>
              <a:gd name="T16" fmla="*/ 1588 w 3153"/>
              <a:gd name="T17" fmla="*/ 1440 h 2031"/>
              <a:gd name="T18" fmla="*/ 1563 w 3153"/>
              <a:gd name="T19" fmla="*/ 1636 h 2031"/>
              <a:gd name="T20" fmla="*/ 1421 w 3153"/>
              <a:gd name="T21" fmla="*/ 1612 h 2031"/>
              <a:gd name="T22" fmla="*/ 1170 w 3153"/>
              <a:gd name="T23" fmla="*/ 1604 h 2031"/>
              <a:gd name="T24" fmla="*/ 1340 w 3153"/>
              <a:gd name="T25" fmla="*/ 1589 h 2031"/>
              <a:gd name="T26" fmla="*/ 1175 w 3153"/>
              <a:gd name="T27" fmla="*/ 1631 h 2031"/>
              <a:gd name="T28" fmla="*/ 1228 w 3153"/>
              <a:gd name="T29" fmla="*/ 1433 h 2031"/>
              <a:gd name="T30" fmla="*/ 1366 w 3153"/>
              <a:gd name="T31" fmla="*/ 1441 h 2031"/>
              <a:gd name="T32" fmla="*/ 916 w 3153"/>
              <a:gd name="T33" fmla="*/ 1607 h 2031"/>
              <a:gd name="T34" fmla="*/ 1099 w 3153"/>
              <a:gd name="T35" fmla="*/ 1564 h 2031"/>
              <a:gd name="T36" fmla="*/ 911 w 3153"/>
              <a:gd name="T37" fmla="*/ 1624 h 2031"/>
              <a:gd name="T38" fmla="*/ 832 w 3153"/>
              <a:gd name="T39" fmla="*/ 1503 h 2031"/>
              <a:gd name="T40" fmla="*/ 922 w 3153"/>
              <a:gd name="T41" fmla="*/ 1437 h 2031"/>
              <a:gd name="T42" fmla="*/ 999 w 3153"/>
              <a:gd name="T43" fmla="*/ 1440 h 2031"/>
              <a:gd name="T44" fmla="*/ 1143 w 3153"/>
              <a:gd name="T45" fmla="*/ 1436 h 2031"/>
              <a:gd name="T46" fmla="*/ 1113 w 3153"/>
              <a:gd name="T47" fmla="*/ 1496 h 2031"/>
              <a:gd name="T48" fmla="*/ 692 w 3153"/>
              <a:gd name="T49" fmla="*/ 1804 h 2031"/>
              <a:gd name="T50" fmla="*/ 574 w 3153"/>
              <a:gd name="T51" fmla="*/ 1739 h 2031"/>
              <a:gd name="T52" fmla="*/ 656 w 3153"/>
              <a:gd name="T53" fmla="*/ 1687 h 2031"/>
              <a:gd name="T54" fmla="*/ 823 w 3153"/>
              <a:gd name="T55" fmla="*/ 1619 h 2031"/>
              <a:gd name="T56" fmla="*/ 669 w 3153"/>
              <a:gd name="T57" fmla="*/ 1638 h 2031"/>
              <a:gd name="T58" fmla="*/ 713 w 3153"/>
              <a:gd name="T59" fmla="*/ 1551 h 2031"/>
              <a:gd name="T60" fmla="*/ 828 w 3153"/>
              <a:gd name="T61" fmla="*/ 1613 h 2031"/>
              <a:gd name="T62" fmla="*/ 1570 w 3153"/>
              <a:gd name="T63" fmla="*/ 1798 h 2031"/>
              <a:gd name="T64" fmla="*/ 850 w 3153"/>
              <a:gd name="T65" fmla="*/ 1803 h 2031"/>
              <a:gd name="T66" fmla="*/ 882 w 3153"/>
              <a:gd name="T67" fmla="*/ 1698 h 2031"/>
              <a:gd name="T68" fmla="*/ 1563 w 3153"/>
              <a:gd name="T69" fmla="*/ 1687 h 2031"/>
              <a:gd name="T70" fmla="*/ 1670 w 3153"/>
              <a:gd name="T71" fmla="*/ 1489 h 2031"/>
              <a:gd name="T72" fmla="*/ 1693 w 3153"/>
              <a:gd name="T73" fmla="*/ 1424 h 2031"/>
              <a:gd name="T74" fmla="*/ 1793 w 3153"/>
              <a:gd name="T75" fmla="*/ 1500 h 2031"/>
              <a:gd name="T76" fmla="*/ 1675 w 3153"/>
              <a:gd name="T77" fmla="*/ 1612 h 2031"/>
              <a:gd name="T78" fmla="*/ 1843 w 3153"/>
              <a:gd name="T79" fmla="*/ 1621 h 2031"/>
              <a:gd name="T80" fmla="*/ 1804 w 3153"/>
              <a:gd name="T81" fmla="*/ 1637 h 2031"/>
              <a:gd name="T82" fmla="*/ 1866 w 3153"/>
              <a:gd name="T83" fmla="*/ 1793 h 2031"/>
              <a:gd name="T84" fmla="*/ 1690 w 3153"/>
              <a:gd name="T85" fmla="*/ 1778 h 2031"/>
              <a:gd name="T86" fmla="*/ 1686 w 3153"/>
              <a:gd name="T87" fmla="*/ 1702 h 2031"/>
              <a:gd name="T88" fmla="*/ 1724 w 3153"/>
              <a:gd name="T89" fmla="*/ 1685 h 2031"/>
              <a:gd name="T90" fmla="*/ 1843 w 3153"/>
              <a:gd name="T91" fmla="*/ 1691 h 2031"/>
              <a:gd name="T92" fmla="*/ 2009 w 3153"/>
              <a:gd name="T93" fmla="*/ 1439 h 2031"/>
              <a:gd name="T94" fmla="*/ 2140 w 3153"/>
              <a:gd name="T95" fmla="*/ 1428 h 2031"/>
              <a:gd name="T96" fmla="*/ 2161 w 3153"/>
              <a:gd name="T97" fmla="*/ 1499 h 2031"/>
              <a:gd name="T98" fmla="*/ 2064 w 3153"/>
              <a:gd name="T99" fmla="*/ 1588 h 2031"/>
              <a:gd name="T100" fmla="*/ 2218 w 3153"/>
              <a:gd name="T101" fmla="*/ 1565 h 2031"/>
              <a:gd name="T102" fmla="*/ 2225 w 3153"/>
              <a:gd name="T103" fmla="*/ 1634 h 2031"/>
              <a:gd name="T104" fmla="*/ 2319 w 3153"/>
              <a:gd name="T105" fmla="*/ 1790 h 2031"/>
              <a:gd name="T106" fmla="*/ 2131 w 3153"/>
              <a:gd name="T107" fmla="*/ 1770 h 2031"/>
              <a:gd name="T108" fmla="*/ 2145 w 3153"/>
              <a:gd name="T109" fmla="*/ 1683 h 2031"/>
              <a:gd name="T110" fmla="*/ 2340 w 3153"/>
              <a:gd name="T111" fmla="*/ 1624 h 2031"/>
              <a:gd name="T112" fmla="*/ 2463 w 3153"/>
              <a:gd name="T113" fmla="*/ 1564 h 2031"/>
              <a:gd name="T114" fmla="*/ 2434 w 3153"/>
              <a:gd name="T115" fmla="*/ 1636 h 2031"/>
              <a:gd name="T116" fmla="*/ 2415 w 3153"/>
              <a:gd name="T117" fmla="*/ 1769 h 2031"/>
              <a:gd name="T118" fmla="*/ 2500 w 3153"/>
              <a:gd name="T119" fmla="*/ 1683 h 2031"/>
              <a:gd name="T120" fmla="*/ 2605 w 3153"/>
              <a:gd name="T121" fmla="*/ 1791 h 2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53" h="2031">
                <a:moveTo>
                  <a:pt x="448" y="830"/>
                </a:moveTo>
                <a:cubicBezTo>
                  <a:pt x="368" y="755"/>
                  <a:pt x="368" y="615"/>
                  <a:pt x="448" y="539"/>
                </a:cubicBezTo>
                <a:cubicBezTo>
                  <a:pt x="393" y="549"/>
                  <a:pt x="339" y="610"/>
                  <a:pt x="339" y="685"/>
                </a:cubicBezTo>
                <a:cubicBezTo>
                  <a:pt x="339" y="759"/>
                  <a:pt x="393" y="820"/>
                  <a:pt x="448" y="830"/>
                </a:cubicBezTo>
                <a:close/>
                <a:moveTo>
                  <a:pt x="2814" y="685"/>
                </a:moveTo>
                <a:cubicBezTo>
                  <a:pt x="2815" y="610"/>
                  <a:pt x="2761" y="549"/>
                  <a:pt x="2706" y="539"/>
                </a:cubicBezTo>
                <a:cubicBezTo>
                  <a:pt x="2786" y="615"/>
                  <a:pt x="2786" y="755"/>
                  <a:pt x="2706" y="830"/>
                </a:cubicBezTo>
                <a:cubicBezTo>
                  <a:pt x="2761" y="820"/>
                  <a:pt x="2815" y="759"/>
                  <a:pt x="2814" y="685"/>
                </a:cubicBezTo>
                <a:close/>
                <a:moveTo>
                  <a:pt x="2804" y="935"/>
                </a:moveTo>
                <a:cubicBezTo>
                  <a:pt x="2886" y="904"/>
                  <a:pt x="2970" y="808"/>
                  <a:pt x="2969" y="685"/>
                </a:cubicBezTo>
                <a:cubicBezTo>
                  <a:pt x="2970" y="561"/>
                  <a:pt x="2886" y="465"/>
                  <a:pt x="2804" y="434"/>
                </a:cubicBezTo>
                <a:cubicBezTo>
                  <a:pt x="2871" y="501"/>
                  <a:pt x="2915" y="591"/>
                  <a:pt x="2914" y="685"/>
                </a:cubicBezTo>
                <a:cubicBezTo>
                  <a:pt x="2915" y="778"/>
                  <a:pt x="2871" y="868"/>
                  <a:pt x="2804" y="935"/>
                </a:cubicBezTo>
                <a:close/>
                <a:moveTo>
                  <a:pt x="350" y="935"/>
                </a:moveTo>
                <a:cubicBezTo>
                  <a:pt x="282" y="868"/>
                  <a:pt x="239" y="778"/>
                  <a:pt x="239" y="685"/>
                </a:cubicBezTo>
                <a:cubicBezTo>
                  <a:pt x="239" y="591"/>
                  <a:pt x="282" y="501"/>
                  <a:pt x="350" y="434"/>
                </a:cubicBezTo>
                <a:cubicBezTo>
                  <a:pt x="267" y="465"/>
                  <a:pt x="183" y="561"/>
                  <a:pt x="184" y="685"/>
                </a:cubicBezTo>
                <a:cubicBezTo>
                  <a:pt x="183" y="808"/>
                  <a:pt x="267" y="904"/>
                  <a:pt x="350" y="935"/>
                </a:cubicBezTo>
                <a:close/>
                <a:moveTo>
                  <a:pt x="2877" y="1804"/>
                </a:moveTo>
                <a:cubicBezTo>
                  <a:pt x="2844" y="1765"/>
                  <a:pt x="2811" y="1726"/>
                  <a:pt x="2778" y="1687"/>
                </a:cubicBezTo>
                <a:cubicBezTo>
                  <a:pt x="2705" y="1601"/>
                  <a:pt x="2633" y="1516"/>
                  <a:pt x="2560" y="1430"/>
                </a:cubicBezTo>
                <a:cubicBezTo>
                  <a:pt x="2557" y="1426"/>
                  <a:pt x="2553" y="1421"/>
                  <a:pt x="2549" y="1417"/>
                </a:cubicBezTo>
                <a:cubicBezTo>
                  <a:pt x="2534" y="1399"/>
                  <a:pt x="2511" y="1389"/>
                  <a:pt x="2489" y="1381"/>
                </a:cubicBezTo>
                <a:cubicBezTo>
                  <a:pt x="2466" y="1373"/>
                  <a:pt x="2441" y="1368"/>
                  <a:pt x="2416" y="1367"/>
                </a:cubicBezTo>
                <a:cubicBezTo>
                  <a:pt x="2503" y="1344"/>
                  <a:pt x="2567" y="1266"/>
                  <a:pt x="2567" y="1172"/>
                </a:cubicBezTo>
                <a:cubicBezTo>
                  <a:pt x="2567" y="202"/>
                  <a:pt x="2567" y="202"/>
                  <a:pt x="2567" y="202"/>
                </a:cubicBezTo>
                <a:cubicBezTo>
                  <a:pt x="2567" y="90"/>
                  <a:pt x="2476" y="0"/>
                  <a:pt x="2365" y="0"/>
                </a:cubicBezTo>
                <a:cubicBezTo>
                  <a:pt x="788" y="0"/>
                  <a:pt x="788" y="0"/>
                  <a:pt x="788" y="0"/>
                </a:cubicBezTo>
                <a:cubicBezTo>
                  <a:pt x="677" y="0"/>
                  <a:pt x="586" y="90"/>
                  <a:pt x="586" y="202"/>
                </a:cubicBezTo>
                <a:cubicBezTo>
                  <a:pt x="586" y="1172"/>
                  <a:pt x="586" y="1172"/>
                  <a:pt x="586" y="1172"/>
                </a:cubicBezTo>
                <a:cubicBezTo>
                  <a:pt x="586" y="1266"/>
                  <a:pt x="651" y="1345"/>
                  <a:pt x="738" y="1368"/>
                </a:cubicBezTo>
                <a:cubicBezTo>
                  <a:pt x="689" y="1370"/>
                  <a:pt x="633" y="1388"/>
                  <a:pt x="600" y="1426"/>
                </a:cubicBezTo>
                <a:cubicBezTo>
                  <a:pt x="575" y="1457"/>
                  <a:pt x="549" y="1487"/>
                  <a:pt x="524" y="1518"/>
                </a:cubicBezTo>
                <a:cubicBezTo>
                  <a:pt x="446" y="1610"/>
                  <a:pt x="368" y="1703"/>
                  <a:pt x="290" y="1796"/>
                </a:cubicBezTo>
                <a:cubicBezTo>
                  <a:pt x="271" y="1819"/>
                  <a:pt x="235" y="1852"/>
                  <a:pt x="235" y="1884"/>
                </a:cubicBezTo>
                <a:cubicBezTo>
                  <a:pt x="235" y="1971"/>
                  <a:pt x="235" y="1971"/>
                  <a:pt x="235" y="1971"/>
                </a:cubicBezTo>
                <a:cubicBezTo>
                  <a:pt x="236" y="1982"/>
                  <a:pt x="238" y="1993"/>
                  <a:pt x="244" y="2002"/>
                </a:cubicBezTo>
                <a:cubicBezTo>
                  <a:pt x="264" y="2030"/>
                  <a:pt x="304" y="2031"/>
                  <a:pt x="336" y="2031"/>
                </a:cubicBezTo>
                <a:cubicBezTo>
                  <a:pt x="380" y="2031"/>
                  <a:pt x="2688" y="2031"/>
                  <a:pt x="2758" y="2031"/>
                </a:cubicBezTo>
                <a:cubicBezTo>
                  <a:pt x="2792" y="2031"/>
                  <a:pt x="2831" y="2027"/>
                  <a:pt x="2865" y="2020"/>
                </a:cubicBezTo>
                <a:cubicBezTo>
                  <a:pt x="2888" y="2016"/>
                  <a:pt x="2915" y="2003"/>
                  <a:pt x="2918" y="1976"/>
                </a:cubicBezTo>
                <a:cubicBezTo>
                  <a:pt x="2918" y="1882"/>
                  <a:pt x="2918" y="1882"/>
                  <a:pt x="2918" y="1882"/>
                </a:cubicBezTo>
                <a:cubicBezTo>
                  <a:pt x="2921" y="1861"/>
                  <a:pt x="2909" y="1841"/>
                  <a:pt x="2896" y="1826"/>
                </a:cubicBezTo>
                <a:cubicBezTo>
                  <a:pt x="2889" y="1818"/>
                  <a:pt x="2883" y="1811"/>
                  <a:pt x="2877" y="1804"/>
                </a:cubicBezTo>
                <a:close/>
                <a:moveTo>
                  <a:pt x="705" y="1159"/>
                </a:moveTo>
                <a:cubicBezTo>
                  <a:pt x="705" y="215"/>
                  <a:pt x="705" y="215"/>
                  <a:pt x="705" y="215"/>
                </a:cubicBezTo>
                <a:cubicBezTo>
                  <a:pt x="705" y="157"/>
                  <a:pt x="752" y="111"/>
                  <a:pt x="809" y="111"/>
                </a:cubicBezTo>
                <a:cubicBezTo>
                  <a:pt x="2344" y="111"/>
                  <a:pt x="2344" y="111"/>
                  <a:pt x="2344" y="111"/>
                </a:cubicBezTo>
                <a:cubicBezTo>
                  <a:pt x="2401" y="111"/>
                  <a:pt x="2448" y="157"/>
                  <a:pt x="2448" y="215"/>
                </a:cubicBezTo>
                <a:cubicBezTo>
                  <a:pt x="2448" y="1159"/>
                  <a:pt x="2448" y="1159"/>
                  <a:pt x="2448" y="1159"/>
                </a:cubicBezTo>
                <a:cubicBezTo>
                  <a:pt x="2448" y="1216"/>
                  <a:pt x="2401" y="1263"/>
                  <a:pt x="2344" y="1263"/>
                </a:cubicBezTo>
                <a:cubicBezTo>
                  <a:pt x="809" y="1263"/>
                  <a:pt x="809" y="1263"/>
                  <a:pt x="809" y="1263"/>
                </a:cubicBezTo>
                <a:cubicBezTo>
                  <a:pt x="752" y="1263"/>
                  <a:pt x="705" y="1216"/>
                  <a:pt x="705" y="1159"/>
                </a:cubicBezTo>
                <a:close/>
                <a:moveTo>
                  <a:pt x="2407" y="1487"/>
                </a:moveTo>
                <a:cubicBezTo>
                  <a:pt x="2407" y="1489"/>
                  <a:pt x="2406" y="1491"/>
                  <a:pt x="2404" y="1493"/>
                </a:cubicBezTo>
                <a:cubicBezTo>
                  <a:pt x="2404" y="1493"/>
                  <a:pt x="2403" y="1493"/>
                  <a:pt x="2403" y="1493"/>
                </a:cubicBezTo>
                <a:cubicBezTo>
                  <a:pt x="2403" y="1493"/>
                  <a:pt x="2403" y="1493"/>
                  <a:pt x="2403" y="1493"/>
                </a:cubicBezTo>
                <a:cubicBezTo>
                  <a:pt x="2403" y="1494"/>
                  <a:pt x="2403" y="1494"/>
                  <a:pt x="2402" y="1494"/>
                </a:cubicBezTo>
                <a:cubicBezTo>
                  <a:pt x="2402" y="1494"/>
                  <a:pt x="2402" y="1494"/>
                  <a:pt x="2401" y="1495"/>
                </a:cubicBezTo>
                <a:cubicBezTo>
                  <a:pt x="2401" y="1495"/>
                  <a:pt x="2400" y="1495"/>
                  <a:pt x="2400" y="1496"/>
                </a:cubicBezTo>
                <a:cubicBezTo>
                  <a:pt x="2399" y="1496"/>
                  <a:pt x="2399" y="1496"/>
                  <a:pt x="2398" y="1496"/>
                </a:cubicBezTo>
                <a:cubicBezTo>
                  <a:pt x="2388" y="1501"/>
                  <a:pt x="2374" y="1500"/>
                  <a:pt x="2362" y="1500"/>
                </a:cubicBezTo>
                <a:cubicBezTo>
                  <a:pt x="2304" y="1500"/>
                  <a:pt x="2304" y="1500"/>
                  <a:pt x="2304" y="1500"/>
                </a:cubicBezTo>
                <a:cubicBezTo>
                  <a:pt x="2293" y="1500"/>
                  <a:pt x="2281" y="1498"/>
                  <a:pt x="2271" y="1493"/>
                </a:cubicBezTo>
                <a:cubicBezTo>
                  <a:pt x="2267" y="1491"/>
                  <a:pt x="2263" y="1489"/>
                  <a:pt x="2260" y="1487"/>
                </a:cubicBezTo>
                <a:cubicBezTo>
                  <a:pt x="2257" y="1484"/>
                  <a:pt x="2254" y="1482"/>
                  <a:pt x="2252" y="1479"/>
                </a:cubicBezTo>
                <a:cubicBezTo>
                  <a:pt x="2250" y="1474"/>
                  <a:pt x="2250" y="1474"/>
                  <a:pt x="2250" y="1474"/>
                </a:cubicBezTo>
                <a:cubicBezTo>
                  <a:pt x="2244" y="1463"/>
                  <a:pt x="2236" y="1453"/>
                  <a:pt x="2231" y="1441"/>
                </a:cubicBezTo>
                <a:cubicBezTo>
                  <a:pt x="2227" y="1433"/>
                  <a:pt x="2231" y="1429"/>
                  <a:pt x="2238" y="1426"/>
                </a:cubicBezTo>
                <a:cubicBezTo>
                  <a:pt x="2240" y="1425"/>
                  <a:pt x="2242" y="1424"/>
                  <a:pt x="2244" y="1424"/>
                </a:cubicBezTo>
                <a:cubicBezTo>
                  <a:pt x="2248" y="1423"/>
                  <a:pt x="2253" y="1422"/>
                  <a:pt x="2258" y="1422"/>
                </a:cubicBezTo>
                <a:cubicBezTo>
                  <a:pt x="2266" y="1422"/>
                  <a:pt x="2266" y="1422"/>
                  <a:pt x="2266" y="1422"/>
                </a:cubicBezTo>
                <a:cubicBezTo>
                  <a:pt x="2266" y="1422"/>
                  <a:pt x="2266" y="1422"/>
                  <a:pt x="2266" y="1422"/>
                </a:cubicBezTo>
                <a:cubicBezTo>
                  <a:pt x="2282" y="1422"/>
                  <a:pt x="2297" y="1422"/>
                  <a:pt x="2312" y="1422"/>
                </a:cubicBezTo>
                <a:cubicBezTo>
                  <a:pt x="2313" y="1422"/>
                  <a:pt x="2313" y="1422"/>
                  <a:pt x="2313" y="1422"/>
                </a:cubicBezTo>
                <a:cubicBezTo>
                  <a:pt x="2328" y="1422"/>
                  <a:pt x="2328" y="1422"/>
                  <a:pt x="2328" y="1422"/>
                </a:cubicBezTo>
                <a:cubicBezTo>
                  <a:pt x="2333" y="1422"/>
                  <a:pt x="2339" y="1422"/>
                  <a:pt x="2344" y="1423"/>
                </a:cubicBezTo>
                <a:cubicBezTo>
                  <a:pt x="2347" y="1424"/>
                  <a:pt x="2351" y="1425"/>
                  <a:pt x="2354" y="1426"/>
                </a:cubicBezTo>
                <a:cubicBezTo>
                  <a:pt x="2355" y="1426"/>
                  <a:pt x="2355" y="1426"/>
                  <a:pt x="2356" y="1426"/>
                </a:cubicBezTo>
                <a:cubicBezTo>
                  <a:pt x="2356" y="1427"/>
                  <a:pt x="2356" y="1427"/>
                  <a:pt x="2357" y="1427"/>
                </a:cubicBezTo>
                <a:cubicBezTo>
                  <a:pt x="2357" y="1427"/>
                  <a:pt x="2358" y="1427"/>
                  <a:pt x="2358" y="1427"/>
                </a:cubicBezTo>
                <a:cubicBezTo>
                  <a:pt x="2363" y="1429"/>
                  <a:pt x="2367" y="1431"/>
                  <a:pt x="2371" y="1433"/>
                </a:cubicBezTo>
                <a:cubicBezTo>
                  <a:pt x="2374" y="1436"/>
                  <a:pt x="2377" y="1438"/>
                  <a:pt x="2379" y="1441"/>
                </a:cubicBezTo>
                <a:cubicBezTo>
                  <a:pt x="2391" y="1458"/>
                  <a:pt x="2391" y="1458"/>
                  <a:pt x="2391" y="1458"/>
                </a:cubicBezTo>
                <a:cubicBezTo>
                  <a:pt x="2394" y="1463"/>
                  <a:pt x="2401" y="1471"/>
                  <a:pt x="2404" y="1478"/>
                </a:cubicBezTo>
                <a:cubicBezTo>
                  <a:pt x="2404" y="1478"/>
                  <a:pt x="2404" y="1478"/>
                  <a:pt x="2404" y="1478"/>
                </a:cubicBezTo>
                <a:cubicBezTo>
                  <a:pt x="2406" y="1481"/>
                  <a:pt x="2407" y="1484"/>
                  <a:pt x="2407" y="1487"/>
                </a:cubicBezTo>
                <a:close/>
                <a:moveTo>
                  <a:pt x="1589" y="1480"/>
                </a:moveTo>
                <a:cubicBezTo>
                  <a:pt x="1589" y="1483"/>
                  <a:pt x="1588" y="1485"/>
                  <a:pt x="1587" y="1487"/>
                </a:cubicBezTo>
                <a:cubicBezTo>
                  <a:pt x="1576" y="1507"/>
                  <a:pt x="1525" y="1502"/>
                  <a:pt x="1507" y="1502"/>
                </a:cubicBezTo>
                <a:cubicBezTo>
                  <a:pt x="1496" y="1502"/>
                  <a:pt x="1485" y="1502"/>
                  <a:pt x="1474" y="1502"/>
                </a:cubicBezTo>
                <a:cubicBezTo>
                  <a:pt x="1464" y="1502"/>
                  <a:pt x="1451" y="1500"/>
                  <a:pt x="1442" y="1493"/>
                </a:cubicBezTo>
                <a:cubicBezTo>
                  <a:pt x="1442" y="1493"/>
                  <a:pt x="1441" y="1492"/>
                  <a:pt x="1441" y="1492"/>
                </a:cubicBezTo>
                <a:cubicBezTo>
                  <a:pt x="1441" y="1492"/>
                  <a:pt x="1440" y="1491"/>
                  <a:pt x="1440" y="1491"/>
                </a:cubicBezTo>
                <a:cubicBezTo>
                  <a:pt x="1439" y="1490"/>
                  <a:pt x="1439" y="1490"/>
                  <a:pt x="1439" y="1489"/>
                </a:cubicBezTo>
                <a:cubicBezTo>
                  <a:pt x="1439" y="1489"/>
                  <a:pt x="1439" y="1489"/>
                  <a:pt x="1438" y="1489"/>
                </a:cubicBezTo>
                <a:cubicBezTo>
                  <a:pt x="1438" y="1489"/>
                  <a:pt x="1438" y="1489"/>
                  <a:pt x="1438" y="1489"/>
                </a:cubicBezTo>
                <a:cubicBezTo>
                  <a:pt x="1438" y="1488"/>
                  <a:pt x="1437" y="1487"/>
                  <a:pt x="1437" y="1486"/>
                </a:cubicBezTo>
                <a:cubicBezTo>
                  <a:pt x="1436" y="1484"/>
                  <a:pt x="1436" y="1483"/>
                  <a:pt x="1436" y="1481"/>
                </a:cubicBezTo>
                <a:cubicBezTo>
                  <a:pt x="1436" y="1479"/>
                  <a:pt x="1436" y="1479"/>
                  <a:pt x="1436" y="1479"/>
                </a:cubicBezTo>
                <a:cubicBezTo>
                  <a:pt x="1437" y="1477"/>
                  <a:pt x="1437" y="1474"/>
                  <a:pt x="1437" y="1472"/>
                </a:cubicBezTo>
                <a:cubicBezTo>
                  <a:pt x="1437" y="1471"/>
                  <a:pt x="1437" y="1471"/>
                  <a:pt x="1437" y="1471"/>
                </a:cubicBezTo>
                <a:cubicBezTo>
                  <a:pt x="1438" y="1463"/>
                  <a:pt x="1438" y="1454"/>
                  <a:pt x="1440" y="1446"/>
                </a:cubicBezTo>
                <a:cubicBezTo>
                  <a:pt x="1440" y="1443"/>
                  <a:pt x="1440" y="1443"/>
                  <a:pt x="1440" y="1443"/>
                </a:cubicBezTo>
                <a:cubicBezTo>
                  <a:pt x="1441" y="1441"/>
                  <a:pt x="1442" y="1438"/>
                  <a:pt x="1444" y="1436"/>
                </a:cubicBezTo>
                <a:cubicBezTo>
                  <a:pt x="1446" y="1434"/>
                  <a:pt x="1448" y="1433"/>
                  <a:pt x="1450" y="1431"/>
                </a:cubicBezTo>
                <a:cubicBezTo>
                  <a:pt x="1450" y="1431"/>
                  <a:pt x="1450" y="1431"/>
                  <a:pt x="1450" y="1431"/>
                </a:cubicBezTo>
                <a:cubicBezTo>
                  <a:pt x="1451" y="1431"/>
                  <a:pt x="1451" y="1430"/>
                  <a:pt x="1452" y="1430"/>
                </a:cubicBezTo>
                <a:cubicBezTo>
                  <a:pt x="1452" y="1430"/>
                  <a:pt x="1453" y="1430"/>
                  <a:pt x="1453" y="1429"/>
                </a:cubicBezTo>
                <a:cubicBezTo>
                  <a:pt x="1453" y="1429"/>
                  <a:pt x="1454" y="1429"/>
                  <a:pt x="1454" y="1429"/>
                </a:cubicBezTo>
                <a:cubicBezTo>
                  <a:pt x="1455" y="1428"/>
                  <a:pt x="1457" y="1428"/>
                  <a:pt x="1458" y="1427"/>
                </a:cubicBezTo>
                <a:cubicBezTo>
                  <a:pt x="1459" y="1427"/>
                  <a:pt x="1459" y="1427"/>
                  <a:pt x="1460" y="1427"/>
                </a:cubicBezTo>
                <a:cubicBezTo>
                  <a:pt x="1461" y="1426"/>
                  <a:pt x="1463" y="1426"/>
                  <a:pt x="1464" y="1426"/>
                </a:cubicBezTo>
                <a:cubicBezTo>
                  <a:pt x="1465" y="1426"/>
                  <a:pt x="1465" y="1425"/>
                  <a:pt x="1466" y="1425"/>
                </a:cubicBezTo>
                <a:cubicBezTo>
                  <a:pt x="1466" y="1425"/>
                  <a:pt x="1466" y="1425"/>
                  <a:pt x="1466" y="1425"/>
                </a:cubicBezTo>
                <a:cubicBezTo>
                  <a:pt x="1467" y="1425"/>
                  <a:pt x="1468" y="1425"/>
                  <a:pt x="1468" y="1425"/>
                </a:cubicBezTo>
                <a:cubicBezTo>
                  <a:pt x="1472" y="1424"/>
                  <a:pt x="1476" y="1424"/>
                  <a:pt x="1480" y="1424"/>
                </a:cubicBezTo>
                <a:cubicBezTo>
                  <a:pt x="1483" y="1424"/>
                  <a:pt x="1483" y="1424"/>
                  <a:pt x="1483" y="1424"/>
                </a:cubicBezTo>
                <a:cubicBezTo>
                  <a:pt x="1487" y="1424"/>
                  <a:pt x="1492" y="1424"/>
                  <a:pt x="1496" y="1424"/>
                </a:cubicBezTo>
                <a:cubicBezTo>
                  <a:pt x="1550" y="1424"/>
                  <a:pt x="1550" y="1424"/>
                  <a:pt x="1550" y="1424"/>
                </a:cubicBezTo>
                <a:cubicBezTo>
                  <a:pt x="1551" y="1424"/>
                  <a:pt x="1552" y="1424"/>
                  <a:pt x="1554" y="1424"/>
                </a:cubicBezTo>
                <a:cubicBezTo>
                  <a:pt x="1554" y="1424"/>
                  <a:pt x="1555" y="1424"/>
                  <a:pt x="1555" y="1424"/>
                </a:cubicBezTo>
                <a:cubicBezTo>
                  <a:pt x="1556" y="1424"/>
                  <a:pt x="1558" y="1424"/>
                  <a:pt x="1559" y="1424"/>
                </a:cubicBezTo>
                <a:cubicBezTo>
                  <a:pt x="1570" y="1425"/>
                  <a:pt x="1582" y="1428"/>
                  <a:pt x="1586" y="1438"/>
                </a:cubicBezTo>
                <a:cubicBezTo>
                  <a:pt x="1587" y="1438"/>
                  <a:pt x="1587" y="1439"/>
                  <a:pt x="1587" y="1440"/>
                </a:cubicBezTo>
                <a:cubicBezTo>
                  <a:pt x="1588" y="1440"/>
                  <a:pt x="1588" y="1440"/>
                  <a:pt x="1588" y="1440"/>
                </a:cubicBezTo>
                <a:cubicBezTo>
                  <a:pt x="1591" y="1452"/>
                  <a:pt x="1588" y="1466"/>
                  <a:pt x="1589" y="1478"/>
                </a:cubicBezTo>
                <a:lnTo>
                  <a:pt x="1589" y="1480"/>
                </a:lnTo>
                <a:close/>
                <a:moveTo>
                  <a:pt x="1511" y="1543"/>
                </a:moveTo>
                <a:cubicBezTo>
                  <a:pt x="1531" y="1543"/>
                  <a:pt x="1577" y="1537"/>
                  <a:pt x="1588" y="1559"/>
                </a:cubicBezTo>
                <a:cubicBezTo>
                  <a:pt x="1589" y="1561"/>
                  <a:pt x="1590" y="1563"/>
                  <a:pt x="1590" y="1566"/>
                </a:cubicBezTo>
                <a:cubicBezTo>
                  <a:pt x="1590" y="1589"/>
                  <a:pt x="1590" y="1589"/>
                  <a:pt x="1590" y="1589"/>
                </a:cubicBezTo>
                <a:cubicBezTo>
                  <a:pt x="1590" y="1595"/>
                  <a:pt x="1590" y="1602"/>
                  <a:pt x="1590" y="1609"/>
                </a:cubicBezTo>
                <a:cubicBezTo>
                  <a:pt x="1590" y="1609"/>
                  <a:pt x="1590" y="1609"/>
                  <a:pt x="1590" y="1609"/>
                </a:cubicBezTo>
                <a:cubicBezTo>
                  <a:pt x="1590" y="1612"/>
                  <a:pt x="1590" y="1612"/>
                  <a:pt x="1590" y="1612"/>
                </a:cubicBezTo>
                <a:cubicBezTo>
                  <a:pt x="1590" y="1615"/>
                  <a:pt x="1589" y="1619"/>
                  <a:pt x="1587" y="1622"/>
                </a:cubicBezTo>
                <a:cubicBezTo>
                  <a:pt x="1587" y="1622"/>
                  <a:pt x="1586" y="1623"/>
                  <a:pt x="1586" y="1623"/>
                </a:cubicBezTo>
                <a:cubicBezTo>
                  <a:pt x="1585" y="1624"/>
                  <a:pt x="1584" y="1625"/>
                  <a:pt x="1583" y="1626"/>
                </a:cubicBezTo>
                <a:cubicBezTo>
                  <a:pt x="1583" y="1626"/>
                  <a:pt x="1583" y="1626"/>
                  <a:pt x="1583" y="1626"/>
                </a:cubicBezTo>
                <a:cubicBezTo>
                  <a:pt x="1578" y="1631"/>
                  <a:pt x="1571" y="1634"/>
                  <a:pt x="1563" y="1636"/>
                </a:cubicBezTo>
                <a:cubicBezTo>
                  <a:pt x="1563" y="1636"/>
                  <a:pt x="1563" y="1636"/>
                  <a:pt x="1563" y="1636"/>
                </a:cubicBezTo>
                <a:cubicBezTo>
                  <a:pt x="1563" y="1636"/>
                  <a:pt x="1563" y="1636"/>
                  <a:pt x="1563" y="1636"/>
                </a:cubicBezTo>
                <a:cubicBezTo>
                  <a:pt x="1560" y="1637"/>
                  <a:pt x="1558" y="1637"/>
                  <a:pt x="1556" y="1637"/>
                </a:cubicBezTo>
                <a:cubicBezTo>
                  <a:pt x="1555" y="1637"/>
                  <a:pt x="1554" y="1637"/>
                  <a:pt x="1554" y="1638"/>
                </a:cubicBezTo>
                <a:cubicBezTo>
                  <a:pt x="1551" y="1638"/>
                  <a:pt x="1548" y="1638"/>
                  <a:pt x="1546" y="1638"/>
                </a:cubicBezTo>
                <a:cubicBezTo>
                  <a:pt x="1546" y="1638"/>
                  <a:pt x="1546" y="1638"/>
                  <a:pt x="1546" y="1638"/>
                </a:cubicBezTo>
                <a:cubicBezTo>
                  <a:pt x="1463" y="1638"/>
                  <a:pt x="1463" y="1638"/>
                  <a:pt x="1463" y="1638"/>
                </a:cubicBezTo>
                <a:cubicBezTo>
                  <a:pt x="1453" y="1638"/>
                  <a:pt x="1441" y="1636"/>
                  <a:pt x="1432" y="1631"/>
                </a:cubicBezTo>
                <a:cubicBezTo>
                  <a:pt x="1432" y="1631"/>
                  <a:pt x="1432" y="1631"/>
                  <a:pt x="1432" y="1631"/>
                </a:cubicBezTo>
                <a:cubicBezTo>
                  <a:pt x="1432" y="1631"/>
                  <a:pt x="1432" y="1630"/>
                  <a:pt x="1432" y="1630"/>
                </a:cubicBezTo>
                <a:cubicBezTo>
                  <a:pt x="1431" y="1629"/>
                  <a:pt x="1429" y="1628"/>
                  <a:pt x="1427" y="1627"/>
                </a:cubicBezTo>
                <a:cubicBezTo>
                  <a:pt x="1426" y="1626"/>
                  <a:pt x="1425" y="1624"/>
                  <a:pt x="1424" y="1623"/>
                </a:cubicBezTo>
                <a:cubicBezTo>
                  <a:pt x="1424" y="1623"/>
                  <a:pt x="1424" y="1623"/>
                  <a:pt x="1424" y="1622"/>
                </a:cubicBezTo>
                <a:cubicBezTo>
                  <a:pt x="1422" y="1619"/>
                  <a:pt x="1421" y="1616"/>
                  <a:pt x="1421" y="1612"/>
                </a:cubicBezTo>
                <a:cubicBezTo>
                  <a:pt x="1422" y="1606"/>
                  <a:pt x="1422" y="1606"/>
                  <a:pt x="1422" y="1606"/>
                </a:cubicBezTo>
                <a:cubicBezTo>
                  <a:pt x="1422" y="1606"/>
                  <a:pt x="1422" y="1606"/>
                  <a:pt x="1422" y="1606"/>
                </a:cubicBezTo>
                <a:cubicBezTo>
                  <a:pt x="1424" y="1593"/>
                  <a:pt x="1425" y="1580"/>
                  <a:pt x="1427" y="1567"/>
                </a:cubicBezTo>
                <a:cubicBezTo>
                  <a:pt x="1427" y="1566"/>
                  <a:pt x="1427" y="1566"/>
                  <a:pt x="1427" y="1566"/>
                </a:cubicBezTo>
                <a:cubicBezTo>
                  <a:pt x="1427" y="1566"/>
                  <a:pt x="1427" y="1566"/>
                  <a:pt x="1427" y="1565"/>
                </a:cubicBezTo>
                <a:cubicBezTo>
                  <a:pt x="1432" y="1536"/>
                  <a:pt x="1490" y="1543"/>
                  <a:pt x="1511" y="1543"/>
                </a:cubicBezTo>
                <a:close/>
                <a:moveTo>
                  <a:pt x="1175" y="1631"/>
                </a:moveTo>
                <a:cubicBezTo>
                  <a:pt x="1173" y="1630"/>
                  <a:pt x="1172" y="1629"/>
                  <a:pt x="1170" y="1627"/>
                </a:cubicBezTo>
                <a:cubicBezTo>
                  <a:pt x="1169" y="1626"/>
                  <a:pt x="1169" y="1625"/>
                  <a:pt x="1168" y="1624"/>
                </a:cubicBezTo>
                <a:cubicBezTo>
                  <a:pt x="1168" y="1623"/>
                  <a:pt x="1168" y="1623"/>
                  <a:pt x="1168" y="1623"/>
                </a:cubicBezTo>
                <a:cubicBezTo>
                  <a:pt x="1166" y="1620"/>
                  <a:pt x="1166" y="1616"/>
                  <a:pt x="1167" y="1613"/>
                </a:cubicBezTo>
                <a:cubicBezTo>
                  <a:pt x="1169" y="1607"/>
                  <a:pt x="1169" y="1607"/>
                  <a:pt x="1169" y="1607"/>
                </a:cubicBezTo>
                <a:cubicBezTo>
                  <a:pt x="1169" y="1607"/>
                  <a:pt x="1169" y="1607"/>
                  <a:pt x="1169" y="1607"/>
                </a:cubicBezTo>
                <a:cubicBezTo>
                  <a:pt x="1169" y="1606"/>
                  <a:pt x="1169" y="1605"/>
                  <a:pt x="1170" y="1604"/>
                </a:cubicBezTo>
                <a:cubicBezTo>
                  <a:pt x="1181" y="1567"/>
                  <a:pt x="1181" y="1567"/>
                  <a:pt x="1181" y="1567"/>
                </a:cubicBezTo>
                <a:cubicBezTo>
                  <a:pt x="1181" y="1566"/>
                  <a:pt x="1181" y="1566"/>
                  <a:pt x="1182" y="1565"/>
                </a:cubicBezTo>
                <a:cubicBezTo>
                  <a:pt x="1193" y="1537"/>
                  <a:pt x="1244" y="1543"/>
                  <a:pt x="1268" y="1543"/>
                </a:cubicBezTo>
                <a:cubicBezTo>
                  <a:pt x="1278" y="1543"/>
                  <a:pt x="1297" y="1542"/>
                  <a:pt x="1314" y="1543"/>
                </a:cubicBezTo>
                <a:cubicBezTo>
                  <a:pt x="1317" y="1544"/>
                  <a:pt x="1320" y="1544"/>
                  <a:pt x="1323" y="1545"/>
                </a:cubicBezTo>
                <a:cubicBezTo>
                  <a:pt x="1323" y="1545"/>
                  <a:pt x="1323" y="1545"/>
                  <a:pt x="1324" y="1545"/>
                </a:cubicBezTo>
                <a:cubicBezTo>
                  <a:pt x="1332" y="1547"/>
                  <a:pt x="1339" y="1551"/>
                  <a:pt x="1342" y="1556"/>
                </a:cubicBezTo>
                <a:cubicBezTo>
                  <a:pt x="1342" y="1557"/>
                  <a:pt x="1342" y="1557"/>
                  <a:pt x="1343" y="1557"/>
                </a:cubicBezTo>
                <a:cubicBezTo>
                  <a:pt x="1343" y="1558"/>
                  <a:pt x="1343" y="1558"/>
                  <a:pt x="1343" y="1558"/>
                </a:cubicBezTo>
                <a:cubicBezTo>
                  <a:pt x="1343" y="1558"/>
                  <a:pt x="1343" y="1559"/>
                  <a:pt x="1343" y="1559"/>
                </a:cubicBezTo>
                <a:cubicBezTo>
                  <a:pt x="1344" y="1561"/>
                  <a:pt x="1345" y="1564"/>
                  <a:pt x="1344" y="1567"/>
                </a:cubicBezTo>
                <a:cubicBezTo>
                  <a:pt x="1344" y="1569"/>
                  <a:pt x="1344" y="1569"/>
                  <a:pt x="1344" y="1569"/>
                </a:cubicBezTo>
                <a:cubicBezTo>
                  <a:pt x="1344" y="1569"/>
                  <a:pt x="1344" y="1569"/>
                  <a:pt x="1344" y="1569"/>
                </a:cubicBezTo>
                <a:cubicBezTo>
                  <a:pt x="1343" y="1576"/>
                  <a:pt x="1341" y="1583"/>
                  <a:pt x="1340" y="1589"/>
                </a:cubicBezTo>
                <a:cubicBezTo>
                  <a:pt x="1336" y="1612"/>
                  <a:pt x="1336" y="1612"/>
                  <a:pt x="1336" y="1612"/>
                </a:cubicBezTo>
                <a:cubicBezTo>
                  <a:pt x="1336" y="1616"/>
                  <a:pt x="1334" y="1619"/>
                  <a:pt x="1331" y="1622"/>
                </a:cubicBezTo>
                <a:cubicBezTo>
                  <a:pt x="1331" y="1623"/>
                  <a:pt x="1330" y="1623"/>
                  <a:pt x="1330" y="1623"/>
                </a:cubicBezTo>
                <a:cubicBezTo>
                  <a:pt x="1330" y="1624"/>
                  <a:pt x="1329" y="1624"/>
                  <a:pt x="1329" y="1624"/>
                </a:cubicBezTo>
                <a:cubicBezTo>
                  <a:pt x="1328" y="1625"/>
                  <a:pt x="1327" y="1626"/>
                  <a:pt x="1326" y="1627"/>
                </a:cubicBezTo>
                <a:cubicBezTo>
                  <a:pt x="1320" y="1632"/>
                  <a:pt x="1312" y="1635"/>
                  <a:pt x="1305" y="1636"/>
                </a:cubicBezTo>
                <a:cubicBezTo>
                  <a:pt x="1305" y="1637"/>
                  <a:pt x="1305" y="1637"/>
                  <a:pt x="1305" y="1637"/>
                </a:cubicBezTo>
                <a:cubicBezTo>
                  <a:pt x="1304" y="1637"/>
                  <a:pt x="1304" y="1637"/>
                  <a:pt x="1304" y="1637"/>
                </a:cubicBezTo>
                <a:cubicBezTo>
                  <a:pt x="1302" y="1637"/>
                  <a:pt x="1300" y="1638"/>
                  <a:pt x="1297" y="1638"/>
                </a:cubicBezTo>
                <a:cubicBezTo>
                  <a:pt x="1297" y="1638"/>
                  <a:pt x="1296" y="1638"/>
                  <a:pt x="1295" y="1638"/>
                </a:cubicBezTo>
                <a:cubicBezTo>
                  <a:pt x="1292" y="1638"/>
                  <a:pt x="1290" y="1639"/>
                  <a:pt x="1287" y="1639"/>
                </a:cubicBezTo>
                <a:cubicBezTo>
                  <a:pt x="1287" y="1639"/>
                  <a:pt x="1287" y="1639"/>
                  <a:pt x="1287" y="1639"/>
                </a:cubicBezTo>
                <a:cubicBezTo>
                  <a:pt x="1204" y="1639"/>
                  <a:pt x="1204" y="1639"/>
                  <a:pt x="1204" y="1639"/>
                </a:cubicBezTo>
                <a:cubicBezTo>
                  <a:pt x="1194" y="1639"/>
                  <a:pt x="1183" y="1637"/>
                  <a:pt x="1175" y="1631"/>
                </a:cubicBezTo>
                <a:cubicBezTo>
                  <a:pt x="1175" y="1631"/>
                  <a:pt x="1175" y="1631"/>
                  <a:pt x="1175" y="1631"/>
                </a:cubicBezTo>
                <a:close/>
                <a:moveTo>
                  <a:pt x="1278" y="1502"/>
                </a:moveTo>
                <a:cubicBezTo>
                  <a:pt x="1266" y="1502"/>
                  <a:pt x="1253" y="1502"/>
                  <a:pt x="1241" y="1502"/>
                </a:cubicBezTo>
                <a:cubicBezTo>
                  <a:pt x="1230" y="1502"/>
                  <a:pt x="1213" y="1500"/>
                  <a:pt x="1207" y="1489"/>
                </a:cubicBezTo>
                <a:cubicBezTo>
                  <a:pt x="1207" y="1488"/>
                  <a:pt x="1207" y="1487"/>
                  <a:pt x="1207" y="1486"/>
                </a:cubicBezTo>
                <a:cubicBezTo>
                  <a:pt x="1206" y="1486"/>
                  <a:pt x="1206" y="1485"/>
                  <a:pt x="1206" y="1484"/>
                </a:cubicBezTo>
                <a:cubicBezTo>
                  <a:pt x="1206" y="1483"/>
                  <a:pt x="1207" y="1482"/>
                  <a:pt x="1207" y="1481"/>
                </a:cubicBezTo>
                <a:cubicBezTo>
                  <a:pt x="1207" y="1481"/>
                  <a:pt x="1207" y="1481"/>
                  <a:pt x="1207" y="1481"/>
                </a:cubicBezTo>
                <a:cubicBezTo>
                  <a:pt x="1207" y="1481"/>
                  <a:pt x="1207" y="1481"/>
                  <a:pt x="1207" y="1481"/>
                </a:cubicBezTo>
                <a:cubicBezTo>
                  <a:pt x="1207" y="1478"/>
                  <a:pt x="1209" y="1474"/>
                  <a:pt x="1210" y="1472"/>
                </a:cubicBezTo>
                <a:cubicBezTo>
                  <a:pt x="1212" y="1463"/>
                  <a:pt x="1214" y="1453"/>
                  <a:pt x="1218" y="1445"/>
                </a:cubicBezTo>
                <a:cubicBezTo>
                  <a:pt x="1218" y="1444"/>
                  <a:pt x="1218" y="1444"/>
                  <a:pt x="1218" y="1444"/>
                </a:cubicBezTo>
                <a:cubicBezTo>
                  <a:pt x="1219" y="1441"/>
                  <a:pt x="1221" y="1438"/>
                  <a:pt x="1223" y="1436"/>
                </a:cubicBezTo>
                <a:cubicBezTo>
                  <a:pt x="1225" y="1435"/>
                  <a:pt x="1226" y="1434"/>
                  <a:pt x="1228" y="1433"/>
                </a:cubicBezTo>
                <a:cubicBezTo>
                  <a:pt x="1233" y="1429"/>
                  <a:pt x="1239" y="1427"/>
                  <a:pt x="1245" y="1426"/>
                </a:cubicBezTo>
                <a:cubicBezTo>
                  <a:pt x="1246" y="1426"/>
                  <a:pt x="1246" y="1426"/>
                  <a:pt x="1247" y="1426"/>
                </a:cubicBezTo>
                <a:cubicBezTo>
                  <a:pt x="1251" y="1425"/>
                  <a:pt x="1257" y="1424"/>
                  <a:pt x="1262" y="1424"/>
                </a:cubicBezTo>
                <a:cubicBezTo>
                  <a:pt x="1269" y="1424"/>
                  <a:pt x="1269" y="1424"/>
                  <a:pt x="1269" y="1424"/>
                </a:cubicBezTo>
                <a:cubicBezTo>
                  <a:pt x="1271" y="1424"/>
                  <a:pt x="1274" y="1424"/>
                  <a:pt x="1276" y="1424"/>
                </a:cubicBezTo>
                <a:cubicBezTo>
                  <a:pt x="1291" y="1424"/>
                  <a:pt x="1307" y="1424"/>
                  <a:pt x="1322" y="1424"/>
                </a:cubicBezTo>
                <a:cubicBezTo>
                  <a:pt x="1324" y="1424"/>
                  <a:pt x="1326" y="1424"/>
                  <a:pt x="1329" y="1424"/>
                </a:cubicBezTo>
                <a:cubicBezTo>
                  <a:pt x="1331" y="1424"/>
                  <a:pt x="1331" y="1424"/>
                  <a:pt x="1331" y="1424"/>
                </a:cubicBezTo>
                <a:cubicBezTo>
                  <a:pt x="1332" y="1424"/>
                  <a:pt x="1332" y="1424"/>
                  <a:pt x="1333" y="1424"/>
                </a:cubicBezTo>
                <a:cubicBezTo>
                  <a:pt x="1335" y="1424"/>
                  <a:pt x="1337" y="1424"/>
                  <a:pt x="1339" y="1425"/>
                </a:cubicBezTo>
                <a:cubicBezTo>
                  <a:pt x="1339" y="1425"/>
                  <a:pt x="1339" y="1425"/>
                  <a:pt x="1339" y="1425"/>
                </a:cubicBezTo>
                <a:cubicBezTo>
                  <a:pt x="1351" y="1426"/>
                  <a:pt x="1364" y="1429"/>
                  <a:pt x="1366" y="1439"/>
                </a:cubicBezTo>
                <a:cubicBezTo>
                  <a:pt x="1366" y="1439"/>
                  <a:pt x="1366" y="1440"/>
                  <a:pt x="1366" y="1440"/>
                </a:cubicBezTo>
                <a:cubicBezTo>
                  <a:pt x="1366" y="1440"/>
                  <a:pt x="1366" y="1440"/>
                  <a:pt x="1366" y="1441"/>
                </a:cubicBezTo>
                <a:cubicBezTo>
                  <a:pt x="1367" y="1452"/>
                  <a:pt x="1362" y="1467"/>
                  <a:pt x="1360" y="1478"/>
                </a:cubicBezTo>
                <a:cubicBezTo>
                  <a:pt x="1360" y="1478"/>
                  <a:pt x="1360" y="1478"/>
                  <a:pt x="1360" y="1478"/>
                </a:cubicBezTo>
                <a:cubicBezTo>
                  <a:pt x="1359" y="1481"/>
                  <a:pt x="1359" y="1481"/>
                  <a:pt x="1359" y="1481"/>
                </a:cubicBezTo>
                <a:cubicBezTo>
                  <a:pt x="1359" y="1483"/>
                  <a:pt x="1358" y="1485"/>
                  <a:pt x="1356" y="1487"/>
                </a:cubicBezTo>
                <a:cubicBezTo>
                  <a:pt x="1356" y="1488"/>
                  <a:pt x="1355" y="1488"/>
                  <a:pt x="1355" y="1489"/>
                </a:cubicBezTo>
                <a:cubicBezTo>
                  <a:pt x="1355" y="1489"/>
                  <a:pt x="1355" y="1489"/>
                  <a:pt x="1355" y="1489"/>
                </a:cubicBezTo>
                <a:cubicBezTo>
                  <a:pt x="1355" y="1489"/>
                  <a:pt x="1355" y="1489"/>
                  <a:pt x="1354" y="1489"/>
                </a:cubicBezTo>
                <a:cubicBezTo>
                  <a:pt x="1339" y="1507"/>
                  <a:pt x="1298" y="1502"/>
                  <a:pt x="1278" y="1502"/>
                </a:cubicBezTo>
                <a:close/>
                <a:moveTo>
                  <a:pt x="911" y="1620"/>
                </a:moveTo>
                <a:cubicBezTo>
                  <a:pt x="911" y="1619"/>
                  <a:pt x="911" y="1618"/>
                  <a:pt x="911" y="1618"/>
                </a:cubicBezTo>
                <a:cubicBezTo>
                  <a:pt x="912" y="1616"/>
                  <a:pt x="912" y="1615"/>
                  <a:pt x="913" y="1614"/>
                </a:cubicBezTo>
                <a:cubicBezTo>
                  <a:pt x="913" y="1614"/>
                  <a:pt x="913" y="1614"/>
                  <a:pt x="913" y="1613"/>
                </a:cubicBezTo>
                <a:cubicBezTo>
                  <a:pt x="913" y="1612"/>
                  <a:pt x="913" y="1612"/>
                  <a:pt x="913" y="1612"/>
                </a:cubicBezTo>
                <a:cubicBezTo>
                  <a:pt x="914" y="1611"/>
                  <a:pt x="915" y="1609"/>
                  <a:pt x="916" y="1607"/>
                </a:cubicBezTo>
                <a:cubicBezTo>
                  <a:pt x="922" y="1594"/>
                  <a:pt x="928" y="1582"/>
                  <a:pt x="935" y="1569"/>
                </a:cubicBezTo>
                <a:cubicBezTo>
                  <a:pt x="935" y="1569"/>
                  <a:pt x="935" y="1569"/>
                  <a:pt x="935" y="1569"/>
                </a:cubicBezTo>
                <a:cubicBezTo>
                  <a:pt x="935" y="1568"/>
                  <a:pt x="935" y="1568"/>
                  <a:pt x="935" y="1568"/>
                </a:cubicBezTo>
                <a:cubicBezTo>
                  <a:pt x="936" y="1567"/>
                  <a:pt x="936" y="1566"/>
                  <a:pt x="937" y="1566"/>
                </a:cubicBezTo>
                <a:cubicBezTo>
                  <a:pt x="937" y="1565"/>
                  <a:pt x="938" y="1564"/>
                  <a:pt x="938" y="1563"/>
                </a:cubicBezTo>
                <a:cubicBezTo>
                  <a:pt x="938" y="1563"/>
                  <a:pt x="938" y="1563"/>
                  <a:pt x="939" y="1563"/>
                </a:cubicBezTo>
                <a:cubicBezTo>
                  <a:pt x="956" y="1539"/>
                  <a:pt x="997" y="1544"/>
                  <a:pt x="1023" y="1544"/>
                </a:cubicBezTo>
                <a:cubicBezTo>
                  <a:pt x="1023" y="1544"/>
                  <a:pt x="1023" y="1544"/>
                  <a:pt x="1023" y="1544"/>
                </a:cubicBezTo>
                <a:cubicBezTo>
                  <a:pt x="1030" y="1544"/>
                  <a:pt x="1049" y="1542"/>
                  <a:pt x="1066" y="1544"/>
                </a:cubicBezTo>
                <a:cubicBezTo>
                  <a:pt x="1071" y="1544"/>
                  <a:pt x="1077" y="1544"/>
                  <a:pt x="1081" y="1545"/>
                </a:cubicBezTo>
                <a:cubicBezTo>
                  <a:pt x="1084" y="1546"/>
                  <a:pt x="1087" y="1547"/>
                  <a:pt x="1089" y="1548"/>
                </a:cubicBezTo>
                <a:cubicBezTo>
                  <a:pt x="1095" y="1551"/>
                  <a:pt x="1099" y="1556"/>
                  <a:pt x="1099" y="1562"/>
                </a:cubicBezTo>
                <a:cubicBezTo>
                  <a:pt x="1099" y="1562"/>
                  <a:pt x="1099" y="1562"/>
                  <a:pt x="1099" y="1562"/>
                </a:cubicBezTo>
                <a:cubicBezTo>
                  <a:pt x="1099" y="1563"/>
                  <a:pt x="1099" y="1563"/>
                  <a:pt x="1099" y="1564"/>
                </a:cubicBezTo>
                <a:cubicBezTo>
                  <a:pt x="1099" y="1565"/>
                  <a:pt x="1099" y="1566"/>
                  <a:pt x="1099" y="1567"/>
                </a:cubicBezTo>
                <a:cubicBezTo>
                  <a:pt x="1082" y="1613"/>
                  <a:pt x="1082" y="1613"/>
                  <a:pt x="1082" y="1613"/>
                </a:cubicBezTo>
                <a:cubicBezTo>
                  <a:pt x="1081" y="1617"/>
                  <a:pt x="1078" y="1620"/>
                  <a:pt x="1075" y="1623"/>
                </a:cubicBezTo>
                <a:cubicBezTo>
                  <a:pt x="1071" y="1626"/>
                  <a:pt x="1067" y="1629"/>
                  <a:pt x="1062" y="1631"/>
                </a:cubicBezTo>
                <a:cubicBezTo>
                  <a:pt x="1062" y="1632"/>
                  <a:pt x="1061" y="1632"/>
                  <a:pt x="1061" y="1632"/>
                </a:cubicBezTo>
                <a:cubicBezTo>
                  <a:pt x="1054" y="1635"/>
                  <a:pt x="1047" y="1637"/>
                  <a:pt x="1039" y="1639"/>
                </a:cubicBezTo>
                <a:cubicBezTo>
                  <a:pt x="1038" y="1639"/>
                  <a:pt x="1038" y="1639"/>
                  <a:pt x="1038" y="1639"/>
                </a:cubicBezTo>
                <a:cubicBezTo>
                  <a:pt x="1036" y="1639"/>
                  <a:pt x="1035" y="1639"/>
                  <a:pt x="1034" y="1639"/>
                </a:cubicBezTo>
                <a:cubicBezTo>
                  <a:pt x="1020" y="1640"/>
                  <a:pt x="1005" y="1639"/>
                  <a:pt x="990" y="1639"/>
                </a:cubicBezTo>
                <a:cubicBezTo>
                  <a:pt x="975" y="1639"/>
                  <a:pt x="960" y="1640"/>
                  <a:pt x="945" y="1640"/>
                </a:cubicBezTo>
                <a:cubicBezTo>
                  <a:pt x="935" y="1640"/>
                  <a:pt x="920" y="1638"/>
                  <a:pt x="914" y="1628"/>
                </a:cubicBezTo>
                <a:cubicBezTo>
                  <a:pt x="913" y="1628"/>
                  <a:pt x="913" y="1628"/>
                  <a:pt x="913" y="1627"/>
                </a:cubicBezTo>
                <a:cubicBezTo>
                  <a:pt x="913" y="1627"/>
                  <a:pt x="912" y="1626"/>
                  <a:pt x="912" y="1626"/>
                </a:cubicBezTo>
                <a:cubicBezTo>
                  <a:pt x="912" y="1625"/>
                  <a:pt x="912" y="1624"/>
                  <a:pt x="911" y="1624"/>
                </a:cubicBezTo>
                <a:cubicBezTo>
                  <a:pt x="911" y="1624"/>
                  <a:pt x="911" y="1624"/>
                  <a:pt x="911" y="1624"/>
                </a:cubicBezTo>
                <a:cubicBezTo>
                  <a:pt x="911" y="1623"/>
                  <a:pt x="911" y="1623"/>
                  <a:pt x="911" y="1623"/>
                </a:cubicBezTo>
                <a:cubicBezTo>
                  <a:pt x="911" y="1622"/>
                  <a:pt x="911" y="1621"/>
                  <a:pt x="911" y="1620"/>
                </a:cubicBezTo>
                <a:close/>
                <a:moveTo>
                  <a:pt x="910" y="1465"/>
                </a:moveTo>
                <a:cubicBezTo>
                  <a:pt x="910" y="1465"/>
                  <a:pt x="910" y="1465"/>
                  <a:pt x="910" y="1465"/>
                </a:cubicBezTo>
                <a:cubicBezTo>
                  <a:pt x="900" y="1482"/>
                  <a:pt x="900" y="1482"/>
                  <a:pt x="900" y="1482"/>
                </a:cubicBezTo>
                <a:cubicBezTo>
                  <a:pt x="899" y="1485"/>
                  <a:pt x="896" y="1488"/>
                  <a:pt x="893" y="1490"/>
                </a:cubicBezTo>
                <a:cubicBezTo>
                  <a:pt x="889" y="1493"/>
                  <a:pt x="885" y="1495"/>
                  <a:pt x="880" y="1497"/>
                </a:cubicBezTo>
                <a:cubicBezTo>
                  <a:pt x="879" y="1497"/>
                  <a:pt x="878" y="1498"/>
                  <a:pt x="876" y="1498"/>
                </a:cubicBezTo>
                <a:cubicBezTo>
                  <a:pt x="876" y="1499"/>
                  <a:pt x="875" y="1499"/>
                  <a:pt x="874" y="1499"/>
                </a:cubicBezTo>
                <a:cubicBezTo>
                  <a:pt x="874" y="1499"/>
                  <a:pt x="874" y="1499"/>
                  <a:pt x="874" y="1499"/>
                </a:cubicBezTo>
                <a:cubicBezTo>
                  <a:pt x="871" y="1500"/>
                  <a:pt x="868" y="1501"/>
                  <a:pt x="865" y="1502"/>
                </a:cubicBezTo>
                <a:cubicBezTo>
                  <a:pt x="859" y="1503"/>
                  <a:pt x="854" y="1503"/>
                  <a:pt x="848" y="1503"/>
                </a:cubicBezTo>
                <a:cubicBezTo>
                  <a:pt x="832" y="1503"/>
                  <a:pt x="832" y="1503"/>
                  <a:pt x="832" y="1503"/>
                </a:cubicBezTo>
                <a:cubicBezTo>
                  <a:pt x="832" y="1503"/>
                  <a:pt x="832" y="1503"/>
                  <a:pt x="832" y="1503"/>
                </a:cubicBezTo>
                <a:cubicBezTo>
                  <a:pt x="812" y="1503"/>
                  <a:pt x="793" y="1504"/>
                  <a:pt x="774" y="1504"/>
                </a:cubicBezTo>
                <a:cubicBezTo>
                  <a:pt x="765" y="1504"/>
                  <a:pt x="747" y="1502"/>
                  <a:pt x="745" y="1491"/>
                </a:cubicBezTo>
                <a:cubicBezTo>
                  <a:pt x="745" y="1489"/>
                  <a:pt x="745" y="1488"/>
                  <a:pt x="746" y="1486"/>
                </a:cubicBezTo>
                <a:cubicBezTo>
                  <a:pt x="747" y="1482"/>
                  <a:pt x="751" y="1478"/>
                  <a:pt x="753" y="1475"/>
                </a:cubicBezTo>
                <a:cubicBezTo>
                  <a:pt x="760" y="1464"/>
                  <a:pt x="766" y="1452"/>
                  <a:pt x="775" y="1443"/>
                </a:cubicBezTo>
                <a:cubicBezTo>
                  <a:pt x="775" y="1442"/>
                  <a:pt x="776" y="1442"/>
                  <a:pt x="776" y="1441"/>
                </a:cubicBezTo>
                <a:cubicBezTo>
                  <a:pt x="776" y="1441"/>
                  <a:pt x="777" y="1441"/>
                  <a:pt x="777" y="1441"/>
                </a:cubicBezTo>
                <a:cubicBezTo>
                  <a:pt x="799" y="1419"/>
                  <a:pt x="845" y="1425"/>
                  <a:pt x="873" y="1425"/>
                </a:cubicBezTo>
                <a:cubicBezTo>
                  <a:pt x="886" y="1425"/>
                  <a:pt x="901" y="1423"/>
                  <a:pt x="913" y="1428"/>
                </a:cubicBezTo>
                <a:cubicBezTo>
                  <a:pt x="913" y="1428"/>
                  <a:pt x="913" y="1428"/>
                  <a:pt x="913" y="1428"/>
                </a:cubicBezTo>
                <a:cubicBezTo>
                  <a:pt x="915" y="1429"/>
                  <a:pt x="916" y="1430"/>
                  <a:pt x="917" y="1430"/>
                </a:cubicBezTo>
                <a:cubicBezTo>
                  <a:pt x="917" y="1430"/>
                  <a:pt x="917" y="1431"/>
                  <a:pt x="918" y="1431"/>
                </a:cubicBezTo>
                <a:cubicBezTo>
                  <a:pt x="920" y="1432"/>
                  <a:pt x="922" y="1435"/>
                  <a:pt x="922" y="1437"/>
                </a:cubicBezTo>
                <a:cubicBezTo>
                  <a:pt x="923" y="1439"/>
                  <a:pt x="923" y="1442"/>
                  <a:pt x="921" y="1444"/>
                </a:cubicBezTo>
                <a:cubicBezTo>
                  <a:pt x="920" y="1446"/>
                  <a:pt x="920" y="1446"/>
                  <a:pt x="920" y="1446"/>
                </a:cubicBezTo>
                <a:cubicBezTo>
                  <a:pt x="918" y="1452"/>
                  <a:pt x="913" y="1460"/>
                  <a:pt x="910" y="1465"/>
                </a:cubicBezTo>
                <a:close/>
                <a:moveTo>
                  <a:pt x="1095" y="1502"/>
                </a:moveTo>
                <a:cubicBezTo>
                  <a:pt x="1093" y="1502"/>
                  <a:pt x="1091" y="1502"/>
                  <a:pt x="1089" y="1502"/>
                </a:cubicBezTo>
                <a:cubicBezTo>
                  <a:pt x="1089" y="1502"/>
                  <a:pt x="1089" y="1503"/>
                  <a:pt x="1088" y="1503"/>
                </a:cubicBezTo>
                <a:cubicBezTo>
                  <a:pt x="1077" y="1504"/>
                  <a:pt x="1066" y="1503"/>
                  <a:pt x="1054" y="1503"/>
                </a:cubicBezTo>
                <a:cubicBezTo>
                  <a:pt x="1007" y="1503"/>
                  <a:pt x="1007" y="1503"/>
                  <a:pt x="1007" y="1503"/>
                </a:cubicBezTo>
                <a:cubicBezTo>
                  <a:pt x="997" y="1503"/>
                  <a:pt x="980" y="1501"/>
                  <a:pt x="976" y="1490"/>
                </a:cubicBezTo>
                <a:cubicBezTo>
                  <a:pt x="976" y="1489"/>
                  <a:pt x="976" y="1488"/>
                  <a:pt x="976" y="1487"/>
                </a:cubicBezTo>
                <a:cubicBezTo>
                  <a:pt x="976" y="1486"/>
                  <a:pt x="976" y="1486"/>
                  <a:pt x="976" y="1485"/>
                </a:cubicBezTo>
                <a:cubicBezTo>
                  <a:pt x="977" y="1481"/>
                  <a:pt x="980" y="1477"/>
                  <a:pt x="982" y="1473"/>
                </a:cubicBezTo>
                <a:cubicBezTo>
                  <a:pt x="986" y="1463"/>
                  <a:pt x="990" y="1449"/>
                  <a:pt x="998" y="1441"/>
                </a:cubicBezTo>
                <a:cubicBezTo>
                  <a:pt x="998" y="1440"/>
                  <a:pt x="999" y="1440"/>
                  <a:pt x="999" y="1440"/>
                </a:cubicBezTo>
                <a:cubicBezTo>
                  <a:pt x="1000" y="1439"/>
                  <a:pt x="1000" y="1439"/>
                  <a:pt x="1000" y="1438"/>
                </a:cubicBezTo>
                <a:cubicBezTo>
                  <a:pt x="1001" y="1438"/>
                  <a:pt x="1001" y="1438"/>
                  <a:pt x="1001" y="1438"/>
                </a:cubicBezTo>
                <a:cubicBezTo>
                  <a:pt x="1002" y="1437"/>
                  <a:pt x="1002" y="1437"/>
                  <a:pt x="1002" y="1437"/>
                </a:cubicBezTo>
                <a:cubicBezTo>
                  <a:pt x="1003" y="1436"/>
                  <a:pt x="1003" y="1436"/>
                  <a:pt x="1003" y="1436"/>
                </a:cubicBezTo>
                <a:cubicBezTo>
                  <a:pt x="1010" y="1431"/>
                  <a:pt x="1018" y="1428"/>
                  <a:pt x="1027" y="1427"/>
                </a:cubicBezTo>
                <a:cubicBezTo>
                  <a:pt x="1027" y="1427"/>
                  <a:pt x="1027" y="1426"/>
                  <a:pt x="1028" y="1426"/>
                </a:cubicBezTo>
                <a:cubicBezTo>
                  <a:pt x="1033" y="1425"/>
                  <a:pt x="1038" y="1425"/>
                  <a:pt x="1043" y="1425"/>
                </a:cubicBezTo>
                <a:cubicBezTo>
                  <a:pt x="1072" y="1425"/>
                  <a:pt x="1072" y="1425"/>
                  <a:pt x="1072" y="1425"/>
                </a:cubicBezTo>
                <a:cubicBezTo>
                  <a:pt x="1081" y="1425"/>
                  <a:pt x="1090" y="1425"/>
                  <a:pt x="1099" y="1425"/>
                </a:cubicBezTo>
                <a:cubicBezTo>
                  <a:pt x="1112" y="1425"/>
                  <a:pt x="1130" y="1423"/>
                  <a:pt x="1140" y="1432"/>
                </a:cubicBezTo>
                <a:cubicBezTo>
                  <a:pt x="1140" y="1433"/>
                  <a:pt x="1141" y="1433"/>
                  <a:pt x="1141" y="1434"/>
                </a:cubicBezTo>
                <a:cubicBezTo>
                  <a:pt x="1142" y="1434"/>
                  <a:pt x="1142" y="1434"/>
                  <a:pt x="1142" y="1434"/>
                </a:cubicBezTo>
                <a:cubicBezTo>
                  <a:pt x="1142" y="1434"/>
                  <a:pt x="1142" y="1435"/>
                  <a:pt x="1142" y="1435"/>
                </a:cubicBezTo>
                <a:cubicBezTo>
                  <a:pt x="1143" y="1435"/>
                  <a:pt x="1143" y="1436"/>
                  <a:pt x="1143" y="1436"/>
                </a:cubicBezTo>
                <a:cubicBezTo>
                  <a:pt x="1144" y="1438"/>
                  <a:pt x="1144" y="1440"/>
                  <a:pt x="1144" y="1442"/>
                </a:cubicBezTo>
                <a:cubicBezTo>
                  <a:pt x="1143" y="1452"/>
                  <a:pt x="1135" y="1467"/>
                  <a:pt x="1133" y="1473"/>
                </a:cubicBezTo>
                <a:cubicBezTo>
                  <a:pt x="1133" y="1474"/>
                  <a:pt x="1133" y="1474"/>
                  <a:pt x="1133" y="1474"/>
                </a:cubicBezTo>
                <a:cubicBezTo>
                  <a:pt x="1132" y="1476"/>
                  <a:pt x="1131" y="1478"/>
                  <a:pt x="1130" y="1480"/>
                </a:cubicBezTo>
                <a:cubicBezTo>
                  <a:pt x="1130" y="1481"/>
                  <a:pt x="1130" y="1481"/>
                  <a:pt x="1130" y="1481"/>
                </a:cubicBezTo>
                <a:cubicBezTo>
                  <a:pt x="1130" y="1482"/>
                  <a:pt x="1129" y="1483"/>
                  <a:pt x="1129" y="1483"/>
                </a:cubicBezTo>
                <a:cubicBezTo>
                  <a:pt x="1129" y="1484"/>
                  <a:pt x="1128" y="1484"/>
                  <a:pt x="1128" y="1485"/>
                </a:cubicBezTo>
                <a:cubicBezTo>
                  <a:pt x="1128" y="1485"/>
                  <a:pt x="1127" y="1486"/>
                  <a:pt x="1127" y="1487"/>
                </a:cubicBezTo>
                <a:cubicBezTo>
                  <a:pt x="1126" y="1487"/>
                  <a:pt x="1126" y="1487"/>
                  <a:pt x="1126" y="1488"/>
                </a:cubicBezTo>
                <a:cubicBezTo>
                  <a:pt x="1125" y="1488"/>
                  <a:pt x="1125" y="1488"/>
                  <a:pt x="1125" y="1488"/>
                </a:cubicBezTo>
                <a:cubicBezTo>
                  <a:pt x="1124" y="1489"/>
                  <a:pt x="1124" y="1489"/>
                  <a:pt x="1124" y="1490"/>
                </a:cubicBezTo>
                <a:cubicBezTo>
                  <a:pt x="1122" y="1491"/>
                  <a:pt x="1121" y="1492"/>
                  <a:pt x="1119" y="1493"/>
                </a:cubicBezTo>
                <a:cubicBezTo>
                  <a:pt x="1117" y="1494"/>
                  <a:pt x="1115" y="1495"/>
                  <a:pt x="1114" y="1496"/>
                </a:cubicBezTo>
                <a:cubicBezTo>
                  <a:pt x="1113" y="1496"/>
                  <a:pt x="1113" y="1496"/>
                  <a:pt x="1113" y="1496"/>
                </a:cubicBezTo>
                <a:cubicBezTo>
                  <a:pt x="1112" y="1497"/>
                  <a:pt x="1112" y="1497"/>
                  <a:pt x="1112" y="1497"/>
                </a:cubicBezTo>
                <a:cubicBezTo>
                  <a:pt x="1106" y="1499"/>
                  <a:pt x="1100" y="1501"/>
                  <a:pt x="1095" y="1502"/>
                </a:cubicBezTo>
                <a:close/>
                <a:moveTo>
                  <a:pt x="773" y="1710"/>
                </a:moveTo>
                <a:cubicBezTo>
                  <a:pt x="773" y="1710"/>
                  <a:pt x="773" y="1710"/>
                  <a:pt x="773" y="1710"/>
                </a:cubicBezTo>
                <a:cubicBezTo>
                  <a:pt x="771" y="1721"/>
                  <a:pt x="762" y="1732"/>
                  <a:pt x="756" y="1742"/>
                </a:cubicBezTo>
                <a:cubicBezTo>
                  <a:pt x="756" y="1742"/>
                  <a:pt x="756" y="1742"/>
                  <a:pt x="756" y="1742"/>
                </a:cubicBezTo>
                <a:cubicBezTo>
                  <a:pt x="750" y="1753"/>
                  <a:pt x="744" y="1767"/>
                  <a:pt x="736" y="1777"/>
                </a:cubicBezTo>
                <a:cubicBezTo>
                  <a:pt x="735" y="1778"/>
                  <a:pt x="735" y="1779"/>
                  <a:pt x="734" y="1781"/>
                </a:cubicBezTo>
                <a:cubicBezTo>
                  <a:pt x="734" y="1781"/>
                  <a:pt x="733" y="1781"/>
                  <a:pt x="733" y="1781"/>
                </a:cubicBezTo>
                <a:cubicBezTo>
                  <a:pt x="732" y="1782"/>
                  <a:pt x="731" y="1783"/>
                  <a:pt x="730" y="1784"/>
                </a:cubicBezTo>
                <a:cubicBezTo>
                  <a:pt x="729" y="1785"/>
                  <a:pt x="729" y="1785"/>
                  <a:pt x="728" y="1786"/>
                </a:cubicBezTo>
                <a:cubicBezTo>
                  <a:pt x="728" y="1786"/>
                  <a:pt x="728" y="1786"/>
                  <a:pt x="728" y="1786"/>
                </a:cubicBezTo>
                <a:cubicBezTo>
                  <a:pt x="719" y="1794"/>
                  <a:pt x="708" y="1799"/>
                  <a:pt x="696" y="1802"/>
                </a:cubicBezTo>
                <a:cubicBezTo>
                  <a:pt x="695" y="1803"/>
                  <a:pt x="693" y="1803"/>
                  <a:pt x="692" y="1804"/>
                </a:cubicBezTo>
                <a:cubicBezTo>
                  <a:pt x="685" y="1805"/>
                  <a:pt x="678" y="1806"/>
                  <a:pt x="671" y="1806"/>
                </a:cubicBezTo>
                <a:cubicBezTo>
                  <a:pt x="665" y="1806"/>
                  <a:pt x="665" y="1806"/>
                  <a:pt x="665" y="1806"/>
                </a:cubicBezTo>
                <a:cubicBezTo>
                  <a:pt x="665" y="1806"/>
                  <a:pt x="665" y="1806"/>
                  <a:pt x="665" y="1806"/>
                </a:cubicBezTo>
                <a:cubicBezTo>
                  <a:pt x="636" y="1806"/>
                  <a:pt x="607" y="1807"/>
                  <a:pt x="578" y="1807"/>
                </a:cubicBezTo>
                <a:cubicBezTo>
                  <a:pt x="575" y="1807"/>
                  <a:pt x="573" y="1806"/>
                  <a:pt x="571" y="1806"/>
                </a:cubicBezTo>
                <a:cubicBezTo>
                  <a:pt x="567" y="1806"/>
                  <a:pt x="563" y="1805"/>
                  <a:pt x="560" y="1804"/>
                </a:cubicBezTo>
                <a:cubicBezTo>
                  <a:pt x="555" y="1802"/>
                  <a:pt x="551" y="1800"/>
                  <a:pt x="549" y="1797"/>
                </a:cubicBezTo>
                <a:cubicBezTo>
                  <a:pt x="546" y="1794"/>
                  <a:pt x="545" y="1790"/>
                  <a:pt x="545" y="1786"/>
                </a:cubicBezTo>
                <a:cubicBezTo>
                  <a:pt x="545" y="1783"/>
                  <a:pt x="546" y="1780"/>
                  <a:pt x="548" y="1777"/>
                </a:cubicBezTo>
                <a:cubicBezTo>
                  <a:pt x="548" y="1776"/>
                  <a:pt x="549" y="1776"/>
                  <a:pt x="549" y="1776"/>
                </a:cubicBezTo>
                <a:cubicBezTo>
                  <a:pt x="549" y="1775"/>
                  <a:pt x="549" y="1774"/>
                  <a:pt x="550" y="1774"/>
                </a:cubicBezTo>
                <a:cubicBezTo>
                  <a:pt x="551" y="1772"/>
                  <a:pt x="551" y="1772"/>
                  <a:pt x="551" y="1772"/>
                </a:cubicBezTo>
                <a:cubicBezTo>
                  <a:pt x="551" y="1772"/>
                  <a:pt x="551" y="1772"/>
                  <a:pt x="551" y="1772"/>
                </a:cubicBezTo>
                <a:cubicBezTo>
                  <a:pt x="558" y="1761"/>
                  <a:pt x="566" y="1750"/>
                  <a:pt x="574" y="1739"/>
                </a:cubicBezTo>
                <a:cubicBezTo>
                  <a:pt x="579" y="1730"/>
                  <a:pt x="585" y="1720"/>
                  <a:pt x="592" y="1713"/>
                </a:cubicBezTo>
                <a:cubicBezTo>
                  <a:pt x="593" y="1712"/>
                  <a:pt x="593" y="1711"/>
                  <a:pt x="594" y="1710"/>
                </a:cubicBezTo>
                <a:cubicBezTo>
                  <a:pt x="594" y="1710"/>
                  <a:pt x="595" y="1710"/>
                  <a:pt x="595" y="1710"/>
                </a:cubicBezTo>
                <a:cubicBezTo>
                  <a:pt x="596" y="1708"/>
                  <a:pt x="598" y="1707"/>
                  <a:pt x="600" y="1705"/>
                </a:cubicBezTo>
                <a:cubicBezTo>
                  <a:pt x="600" y="1705"/>
                  <a:pt x="600" y="1705"/>
                  <a:pt x="600" y="1705"/>
                </a:cubicBezTo>
                <a:cubicBezTo>
                  <a:pt x="600" y="1705"/>
                  <a:pt x="600" y="1705"/>
                  <a:pt x="600" y="1705"/>
                </a:cubicBezTo>
                <a:cubicBezTo>
                  <a:pt x="610" y="1697"/>
                  <a:pt x="622" y="1692"/>
                  <a:pt x="635" y="1690"/>
                </a:cubicBezTo>
                <a:cubicBezTo>
                  <a:pt x="635" y="1690"/>
                  <a:pt x="635" y="1690"/>
                  <a:pt x="635" y="1690"/>
                </a:cubicBezTo>
                <a:cubicBezTo>
                  <a:pt x="636" y="1690"/>
                  <a:pt x="636" y="1690"/>
                  <a:pt x="636" y="1690"/>
                </a:cubicBezTo>
                <a:cubicBezTo>
                  <a:pt x="638" y="1689"/>
                  <a:pt x="640" y="1689"/>
                  <a:pt x="643" y="1688"/>
                </a:cubicBezTo>
                <a:cubicBezTo>
                  <a:pt x="644" y="1688"/>
                  <a:pt x="646" y="1688"/>
                  <a:pt x="647" y="1688"/>
                </a:cubicBezTo>
                <a:cubicBezTo>
                  <a:pt x="649" y="1688"/>
                  <a:pt x="650" y="1688"/>
                  <a:pt x="652" y="1688"/>
                </a:cubicBezTo>
                <a:cubicBezTo>
                  <a:pt x="653" y="1687"/>
                  <a:pt x="654" y="1687"/>
                  <a:pt x="655" y="1687"/>
                </a:cubicBezTo>
                <a:cubicBezTo>
                  <a:pt x="656" y="1687"/>
                  <a:pt x="656" y="1687"/>
                  <a:pt x="656" y="1687"/>
                </a:cubicBezTo>
                <a:cubicBezTo>
                  <a:pt x="656" y="1687"/>
                  <a:pt x="656" y="1687"/>
                  <a:pt x="656" y="1687"/>
                </a:cubicBezTo>
                <a:cubicBezTo>
                  <a:pt x="683" y="1687"/>
                  <a:pt x="709" y="1687"/>
                  <a:pt x="736" y="1687"/>
                </a:cubicBezTo>
                <a:cubicBezTo>
                  <a:pt x="736" y="1687"/>
                  <a:pt x="736" y="1687"/>
                  <a:pt x="736" y="1687"/>
                </a:cubicBezTo>
                <a:cubicBezTo>
                  <a:pt x="740" y="1687"/>
                  <a:pt x="740" y="1687"/>
                  <a:pt x="740" y="1687"/>
                </a:cubicBezTo>
                <a:cubicBezTo>
                  <a:pt x="747" y="1687"/>
                  <a:pt x="753" y="1688"/>
                  <a:pt x="757" y="1689"/>
                </a:cubicBezTo>
                <a:cubicBezTo>
                  <a:pt x="759" y="1690"/>
                  <a:pt x="760" y="1690"/>
                  <a:pt x="761" y="1691"/>
                </a:cubicBezTo>
                <a:cubicBezTo>
                  <a:pt x="761" y="1691"/>
                  <a:pt x="762" y="1691"/>
                  <a:pt x="763" y="1691"/>
                </a:cubicBezTo>
                <a:cubicBezTo>
                  <a:pt x="763" y="1692"/>
                  <a:pt x="763" y="1692"/>
                  <a:pt x="764" y="1692"/>
                </a:cubicBezTo>
                <a:cubicBezTo>
                  <a:pt x="771" y="1695"/>
                  <a:pt x="775" y="1701"/>
                  <a:pt x="773" y="1710"/>
                </a:cubicBezTo>
                <a:close/>
                <a:moveTo>
                  <a:pt x="828" y="1613"/>
                </a:moveTo>
                <a:cubicBezTo>
                  <a:pt x="827" y="1614"/>
                  <a:pt x="827" y="1614"/>
                  <a:pt x="827" y="1614"/>
                </a:cubicBezTo>
                <a:cubicBezTo>
                  <a:pt x="827" y="1614"/>
                  <a:pt x="827" y="1614"/>
                  <a:pt x="827" y="1614"/>
                </a:cubicBezTo>
                <a:cubicBezTo>
                  <a:pt x="826" y="1616"/>
                  <a:pt x="825" y="1617"/>
                  <a:pt x="824" y="1619"/>
                </a:cubicBezTo>
                <a:cubicBezTo>
                  <a:pt x="824" y="1619"/>
                  <a:pt x="824" y="1619"/>
                  <a:pt x="823" y="1619"/>
                </a:cubicBezTo>
                <a:cubicBezTo>
                  <a:pt x="817" y="1627"/>
                  <a:pt x="807" y="1632"/>
                  <a:pt x="797" y="1635"/>
                </a:cubicBezTo>
                <a:cubicBezTo>
                  <a:pt x="797" y="1635"/>
                  <a:pt x="797" y="1635"/>
                  <a:pt x="797" y="1635"/>
                </a:cubicBezTo>
                <a:cubicBezTo>
                  <a:pt x="795" y="1636"/>
                  <a:pt x="794" y="1636"/>
                  <a:pt x="792" y="1636"/>
                </a:cubicBezTo>
                <a:cubicBezTo>
                  <a:pt x="791" y="1637"/>
                  <a:pt x="790" y="1637"/>
                  <a:pt x="789" y="1637"/>
                </a:cubicBezTo>
                <a:cubicBezTo>
                  <a:pt x="788" y="1637"/>
                  <a:pt x="788" y="1638"/>
                  <a:pt x="787" y="1638"/>
                </a:cubicBezTo>
                <a:cubicBezTo>
                  <a:pt x="781" y="1639"/>
                  <a:pt x="774" y="1640"/>
                  <a:pt x="768" y="1640"/>
                </a:cubicBezTo>
                <a:cubicBezTo>
                  <a:pt x="767" y="1640"/>
                  <a:pt x="767" y="1640"/>
                  <a:pt x="767" y="1640"/>
                </a:cubicBezTo>
                <a:cubicBezTo>
                  <a:pt x="756" y="1641"/>
                  <a:pt x="745" y="1640"/>
                  <a:pt x="735" y="1640"/>
                </a:cubicBezTo>
                <a:cubicBezTo>
                  <a:pt x="718" y="1640"/>
                  <a:pt x="702" y="1640"/>
                  <a:pt x="685" y="1640"/>
                </a:cubicBezTo>
                <a:cubicBezTo>
                  <a:pt x="683" y="1640"/>
                  <a:pt x="680" y="1640"/>
                  <a:pt x="677" y="1640"/>
                </a:cubicBezTo>
                <a:cubicBezTo>
                  <a:pt x="677" y="1640"/>
                  <a:pt x="677" y="1640"/>
                  <a:pt x="676" y="1640"/>
                </a:cubicBezTo>
                <a:cubicBezTo>
                  <a:pt x="674" y="1639"/>
                  <a:pt x="672" y="1639"/>
                  <a:pt x="669" y="1638"/>
                </a:cubicBezTo>
                <a:cubicBezTo>
                  <a:pt x="669" y="1638"/>
                  <a:pt x="669" y="1638"/>
                  <a:pt x="669" y="1638"/>
                </a:cubicBezTo>
                <a:cubicBezTo>
                  <a:pt x="669" y="1638"/>
                  <a:pt x="669" y="1638"/>
                  <a:pt x="669" y="1638"/>
                </a:cubicBezTo>
                <a:cubicBezTo>
                  <a:pt x="662" y="1636"/>
                  <a:pt x="655" y="1632"/>
                  <a:pt x="655" y="1624"/>
                </a:cubicBezTo>
                <a:cubicBezTo>
                  <a:pt x="655" y="1623"/>
                  <a:pt x="655" y="1621"/>
                  <a:pt x="656" y="1620"/>
                </a:cubicBezTo>
                <a:cubicBezTo>
                  <a:pt x="656" y="1619"/>
                  <a:pt x="656" y="1619"/>
                  <a:pt x="656" y="1618"/>
                </a:cubicBezTo>
                <a:cubicBezTo>
                  <a:pt x="657" y="1617"/>
                  <a:pt x="657" y="1616"/>
                  <a:pt x="658" y="1614"/>
                </a:cubicBezTo>
                <a:cubicBezTo>
                  <a:pt x="658" y="1614"/>
                  <a:pt x="658" y="1614"/>
                  <a:pt x="658" y="1614"/>
                </a:cubicBezTo>
                <a:cubicBezTo>
                  <a:pt x="659" y="1613"/>
                  <a:pt x="659" y="1613"/>
                  <a:pt x="659" y="1613"/>
                </a:cubicBezTo>
                <a:cubicBezTo>
                  <a:pt x="660" y="1612"/>
                  <a:pt x="661" y="1610"/>
                  <a:pt x="662" y="1609"/>
                </a:cubicBezTo>
                <a:cubicBezTo>
                  <a:pt x="670" y="1597"/>
                  <a:pt x="678" y="1585"/>
                  <a:pt x="686" y="1572"/>
                </a:cubicBezTo>
                <a:cubicBezTo>
                  <a:pt x="687" y="1572"/>
                  <a:pt x="687" y="1572"/>
                  <a:pt x="687" y="1572"/>
                </a:cubicBezTo>
                <a:cubicBezTo>
                  <a:pt x="689" y="1568"/>
                  <a:pt x="689" y="1568"/>
                  <a:pt x="689" y="1568"/>
                </a:cubicBezTo>
                <a:cubicBezTo>
                  <a:pt x="692" y="1565"/>
                  <a:pt x="695" y="1562"/>
                  <a:pt x="699" y="1559"/>
                </a:cubicBezTo>
                <a:cubicBezTo>
                  <a:pt x="702" y="1557"/>
                  <a:pt x="705" y="1555"/>
                  <a:pt x="708" y="1554"/>
                </a:cubicBezTo>
                <a:cubicBezTo>
                  <a:pt x="709" y="1553"/>
                  <a:pt x="710" y="1553"/>
                  <a:pt x="711" y="1552"/>
                </a:cubicBezTo>
                <a:cubicBezTo>
                  <a:pt x="712" y="1552"/>
                  <a:pt x="712" y="1552"/>
                  <a:pt x="713" y="1551"/>
                </a:cubicBezTo>
                <a:cubicBezTo>
                  <a:pt x="713" y="1551"/>
                  <a:pt x="714" y="1551"/>
                  <a:pt x="714" y="1551"/>
                </a:cubicBezTo>
                <a:cubicBezTo>
                  <a:pt x="715" y="1551"/>
                  <a:pt x="715" y="1551"/>
                  <a:pt x="716" y="1550"/>
                </a:cubicBezTo>
                <a:cubicBezTo>
                  <a:pt x="720" y="1549"/>
                  <a:pt x="725" y="1547"/>
                  <a:pt x="730" y="1546"/>
                </a:cubicBezTo>
                <a:cubicBezTo>
                  <a:pt x="735" y="1545"/>
                  <a:pt x="741" y="1544"/>
                  <a:pt x="747" y="1544"/>
                </a:cubicBezTo>
                <a:cubicBezTo>
                  <a:pt x="763" y="1544"/>
                  <a:pt x="763" y="1544"/>
                  <a:pt x="763" y="1544"/>
                </a:cubicBezTo>
                <a:cubicBezTo>
                  <a:pt x="767" y="1544"/>
                  <a:pt x="770" y="1544"/>
                  <a:pt x="774" y="1544"/>
                </a:cubicBezTo>
                <a:cubicBezTo>
                  <a:pt x="789" y="1544"/>
                  <a:pt x="803" y="1544"/>
                  <a:pt x="818" y="1544"/>
                </a:cubicBezTo>
                <a:cubicBezTo>
                  <a:pt x="818" y="1544"/>
                  <a:pt x="818" y="1544"/>
                  <a:pt x="818" y="1544"/>
                </a:cubicBezTo>
                <a:cubicBezTo>
                  <a:pt x="824" y="1544"/>
                  <a:pt x="824" y="1544"/>
                  <a:pt x="824" y="1544"/>
                </a:cubicBezTo>
                <a:cubicBezTo>
                  <a:pt x="830" y="1544"/>
                  <a:pt x="835" y="1545"/>
                  <a:pt x="839" y="1546"/>
                </a:cubicBezTo>
                <a:cubicBezTo>
                  <a:pt x="843" y="1547"/>
                  <a:pt x="845" y="1548"/>
                  <a:pt x="847" y="1549"/>
                </a:cubicBezTo>
                <a:cubicBezTo>
                  <a:pt x="854" y="1553"/>
                  <a:pt x="858" y="1559"/>
                  <a:pt x="853" y="1568"/>
                </a:cubicBezTo>
                <a:cubicBezTo>
                  <a:pt x="848" y="1579"/>
                  <a:pt x="841" y="1590"/>
                  <a:pt x="835" y="1600"/>
                </a:cubicBezTo>
                <a:cubicBezTo>
                  <a:pt x="828" y="1613"/>
                  <a:pt x="828" y="1613"/>
                  <a:pt x="828" y="1613"/>
                </a:cubicBezTo>
                <a:cubicBezTo>
                  <a:pt x="828" y="1613"/>
                  <a:pt x="828" y="1613"/>
                  <a:pt x="828" y="1613"/>
                </a:cubicBezTo>
                <a:close/>
                <a:moveTo>
                  <a:pt x="1592" y="1771"/>
                </a:moveTo>
                <a:cubicBezTo>
                  <a:pt x="1592" y="1773"/>
                  <a:pt x="1592" y="1775"/>
                  <a:pt x="1591" y="1777"/>
                </a:cubicBezTo>
                <a:cubicBezTo>
                  <a:pt x="1591" y="1778"/>
                  <a:pt x="1591" y="1778"/>
                  <a:pt x="1591" y="1778"/>
                </a:cubicBezTo>
                <a:cubicBezTo>
                  <a:pt x="1590" y="1780"/>
                  <a:pt x="1590" y="1782"/>
                  <a:pt x="1589" y="1783"/>
                </a:cubicBezTo>
                <a:cubicBezTo>
                  <a:pt x="1589" y="1783"/>
                  <a:pt x="1589" y="1783"/>
                  <a:pt x="1589" y="1784"/>
                </a:cubicBezTo>
                <a:cubicBezTo>
                  <a:pt x="1588" y="1784"/>
                  <a:pt x="1588" y="1784"/>
                  <a:pt x="1588" y="1784"/>
                </a:cubicBezTo>
                <a:cubicBezTo>
                  <a:pt x="1587" y="1786"/>
                  <a:pt x="1586" y="1788"/>
                  <a:pt x="1584" y="1789"/>
                </a:cubicBezTo>
                <a:cubicBezTo>
                  <a:pt x="1584" y="1789"/>
                  <a:pt x="1584" y="1789"/>
                  <a:pt x="1584" y="1789"/>
                </a:cubicBezTo>
                <a:cubicBezTo>
                  <a:pt x="1582" y="1791"/>
                  <a:pt x="1581" y="1792"/>
                  <a:pt x="1579" y="1794"/>
                </a:cubicBezTo>
                <a:cubicBezTo>
                  <a:pt x="1578" y="1794"/>
                  <a:pt x="1578" y="1794"/>
                  <a:pt x="1578" y="1794"/>
                </a:cubicBezTo>
                <a:cubicBezTo>
                  <a:pt x="1578" y="1794"/>
                  <a:pt x="1577" y="1795"/>
                  <a:pt x="1577" y="1795"/>
                </a:cubicBezTo>
                <a:cubicBezTo>
                  <a:pt x="1575" y="1796"/>
                  <a:pt x="1573" y="1797"/>
                  <a:pt x="1571" y="1798"/>
                </a:cubicBezTo>
                <a:cubicBezTo>
                  <a:pt x="1571" y="1798"/>
                  <a:pt x="1571" y="1798"/>
                  <a:pt x="1570" y="1798"/>
                </a:cubicBezTo>
                <a:cubicBezTo>
                  <a:pt x="1569" y="1799"/>
                  <a:pt x="1567" y="1800"/>
                  <a:pt x="1566" y="1800"/>
                </a:cubicBezTo>
                <a:cubicBezTo>
                  <a:pt x="1565" y="1800"/>
                  <a:pt x="1564" y="1801"/>
                  <a:pt x="1563" y="1801"/>
                </a:cubicBezTo>
                <a:cubicBezTo>
                  <a:pt x="1563" y="1801"/>
                  <a:pt x="1563" y="1801"/>
                  <a:pt x="1562" y="1801"/>
                </a:cubicBezTo>
                <a:cubicBezTo>
                  <a:pt x="1562" y="1801"/>
                  <a:pt x="1561" y="1801"/>
                  <a:pt x="1561" y="1802"/>
                </a:cubicBezTo>
                <a:cubicBezTo>
                  <a:pt x="1559" y="1802"/>
                  <a:pt x="1557" y="1802"/>
                  <a:pt x="1555" y="1803"/>
                </a:cubicBezTo>
                <a:cubicBezTo>
                  <a:pt x="1553" y="1803"/>
                  <a:pt x="1551" y="1803"/>
                  <a:pt x="1550" y="1803"/>
                </a:cubicBezTo>
                <a:cubicBezTo>
                  <a:pt x="1548" y="1804"/>
                  <a:pt x="1546" y="1804"/>
                  <a:pt x="1544" y="1804"/>
                </a:cubicBezTo>
                <a:cubicBezTo>
                  <a:pt x="1544" y="1804"/>
                  <a:pt x="1543" y="1804"/>
                  <a:pt x="1542" y="1804"/>
                </a:cubicBezTo>
                <a:cubicBezTo>
                  <a:pt x="1540" y="1804"/>
                  <a:pt x="1540" y="1804"/>
                  <a:pt x="1540" y="1804"/>
                </a:cubicBezTo>
                <a:cubicBezTo>
                  <a:pt x="1540" y="1804"/>
                  <a:pt x="1540" y="1804"/>
                  <a:pt x="1540" y="1804"/>
                </a:cubicBezTo>
                <a:cubicBezTo>
                  <a:pt x="1530" y="1804"/>
                  <a:pt x="1519" y="1804"/>
                  <a:pt x="1509" y="1804"/>
                </a:cubicBezTo>
                <a:cubicBezTo>
                  <a:pt x="1461" y="1804"/>
                  <a:pt x="908" y="1806"/>
                  <a:pt x="869" y="1806"/>
                </a:cubicBezTo>
                <a:cubicBezTo>
                  <a:pt x="866" y="1806"/>
                  <a:pt x="863" y="1806"/>
                  <a:pt x="861" y="1805"/>
                </a:cubicBezTo>
                <a:cubicBezTo>
                  <a:pt x="857" y="1805"/>
                  <a:pt x="853" y="1804"/>
                  <a:pt x="850" y="1803"/>
                </a:cubicBezTo>
                <a:cubicBezTo>
                  <a:pt x="845" y="1802"/>
                  <a:pt x="841" y="1799"/>
                  <a:pt x="838" y="1796"/>
                </a:cubicBezTo>
                <a:cubicBezTo>
                  <a:pt x="835" y="1793"/>
                  <a:pt x="833" y="1790"/>
                  <a:pt x="832" y="1786"/>
                </a:cubicBezTo>
                <a:cubicBezTo>
                  <a:pt x="832" y="1782"/>
                  <a:pt x="832" y="1778"/>
                  <a:pt x="834" y="1773"/>
                </a:cubicBezTo>
                <a:cubicBezTo>
                  <a:pt x="836" y="1771"/>
                  <a:pt x="836" y="1771"/>
                  <a:pt x="836" y="1771"/>
                </a:cubicBezTo>
                <a:cubicBezTo>
                  <a:pt x="836" y="1771"/>
                  <a:pt x="836" y="1771"/>
                  <a:pt x="836" y="1771"/>
                </a:cubicBezTo>
                <a:cubicBezTo>
                  <a:pt x="842" y="1758"/>
                  <a:pt x="848" y="1745"/>
                  <a:pt x="854" y="1732"/>
                </a:cubicBezTo>
                <a:cubicBezTo>
                  <a:pt x="856" y="1730"/>
                  <a:pt x="857" y="1728"/>
                  <a:pt x="858" y="1726"/>
                </a:cubicBezTo>
                <a:cubicBezTo>
                  <a:pt x="862" y="1716"/>
                  <a:pt x="862" y="1716"/>
                  <a:pt x="862" y="1716"/>
                </a:cubicBezTo>
                <a:cubicBezTo>
                  <a:pt x="864" y="1712"/>
                  <a:pt x="868" y="1708"/>
                  <a:pt x="872" y="1704"/>
                </a:cubicBezTo>
                <a:cubicBezTo>
                  <a:pt x="873" y="1704"/>
                  <a:pt x="874" y="1703"/>
                  <a:pt x="875" y="1702"/>
                </a:cubicBezTo>
                <a:cubicBezTo>
                  <a:pt x="875" y="1702"/>
                  <a:pt x="876" y="1701"/>
                  <a:pt x="877" y="1701"/>
                </a:cubicBezTo>
                <a:cubicBezTo>
                  <a:pt x="878" y="1700"/>
                  <a:pt x="878" y="1700"/>
                  <a:pt x="879" y="1699"/>
                </a:cubicBezTo>
                <a:cubicBezTo>
                  <a:pt x="880" y="1699"/>
                  <a:pt x="880" y="1699"/>
                  <a:pt x="880" y="1699"/>
                </a:cubicBezTo>
                <a:cubicBezTo>
                  <a:pt x="881" y="1698"/>
                  <a:pt x="881" y="1698"/>
                  <a:pt x="882" y="1698"/>
                </a:cubicBezTo>
                <a:cubicBezTo>
                  <a:pt x="883" y="1697"/>
                  <a:pt x="885" y="1696"/>
                  <a:pt x="886" y="1695"/>
                </a:cubicBezTo>
                <a:cubicBezTo>
                  <a:pt x="887" y="1695"/>
                  <a:pt x="888" y="1695"/>
                  <a:pt x="889" y="1694"/>
                </a:cubicBezTo>
                <a:cubicBezTo>
                  <a:pt x="890" y="1694"/>
                  <a:pt x="891" y="1693"/>
                  <a:pt x="893" y="1693"/>
                </a:cubicBezTo>
                <a:cubicBezTo>
                  <a:pt x="895" y="1692"/>
                  <a:pt x="897" y="1691"/>
                  <a:pt x="899" y="1690"/>
                </a:cubicBezTo>
                <a:cubicBezTo>
                  <a:pt x="900" y="1690"/>
                  <a:pt x="901" y="1690"/>
                  <a:pt x="903" y="1689"/>
                </a:cubicBezTo>
                <a:cubicBezTo>
                  <a:pt x="903" y="1689"/>
                  <a:pt x="904" y="1689"/>
                  <a:pt x="904" y="1689"/>
                </a:cubicBezTo>
                <a:cubicBezTo>
                  <a:pt x="910" y="1687"/>
                  <a:pt x="917" y="1687"/>
                  <a:pt x="923" y="1687"/>
                </a:cubicBezTo>
                <a:cubicBezTo>
                  <a:pt x="923" y="1687"/>
                  <a:pt x="1503" y="1685"/>
                  <a:pt x="1525" y="1685"/>
                </a:cubicBezTo>
                <a:cubicBezTo>
                  <a:pt x="1531" y="1685"/>
                  <a:pt x="1538" y="1685"/>
                  <a:pt x="1545" y="1685"/>
                </a:cubicBezTo>
                <a:cubicBezTo>
                  <a:pt x="1548" y="1685"/>
                  <a:pt x="1551" y="1685"/>
                  <a:pt x="1554" y="1686"/>
                </a:cubicBezTo>
                <a:cubicBezTo>
                  <a:pt x="1554" y="1686"/>
                  <a:pt x="1555" y="1686"/>
                  <a:pt x="1555" y="1686"/>
                </a:cubicBezTo>
                <a:cubicBezTo>
                  <a:pt x="1557" y="1686"/>
                  <a:pt x="1560" y="1686"/>
                  <a:pt x="1562" y="1687"/>
                </a:cubicBezTo>
                <a:cubicBezTo>
                  <a:pt x="1562" y="1687"/>
                  <a:pt x="1563" y="1687"/>
                  <a:pt x="1563" y="1687"/>
                </a:cubicBezTo>
                <a:cubicBezTo>
                  <a:pt x="1563" y="1687"/>
                  <a:pt x="1563" y="1687"/>
                  <a:pt x="1563" y="1687"/>
                </a:cubicBezTo>
                <a:cubicBezTo>
                  <a:pt x="1566" y="1688"/>
                  <a:pt x="1568" y="1689"/>
                  <a:pt x="1570" y="1690"/>
                </a:cubicBezTo>
                <a:cubicBezTo>
                  <a:pt x="1570" y="1690"/>
                  <a:pt x="1571" y="1690"/>
                  <a:pt x="1571" y="1690"/>
                </a:cubicBezTo>
                <a:cubicBezTo>
                  <a:pt x="1573" y="1691"/>
                  <a:pt x="1575" y="1692"/>
                  <a:pt x="1577" y="1693"/>
                </a:cubicBezTo>
                <a:cubicBezTo>
                  <a:pt x="1577" y="1693"/>
                  <a:pt x="1577" y="1693"/>
                  <a:pt x="1578" y="1693"/>
                </a:cubicBezTo>
                <a:cubicBezTo>
                  <a:pt x="1578" y="1694"/>
                  <a:pt x="1578" y="1694"/>
                  <a:pt x="1578" y="1694"/>
                </a:cubicBezTo>
                <a:cubicBezTo>
                  <a:pt x="1580" y="1695"/>
                  <a:pt x="1581" y="1696"/>
                  <a:pt x="1582" y="1697"/>
                </a:cubicBezTo>
                <a:cubicBezTo>
                  <a:pt x="1584" y="1698"/>
                  <a:pt x="1586" y="1700"/>
                  <a:pt x="1588" y="1703"/>
                </a:cubicBezTo>
                <a:cubicBezTo>
                  <a:pt x="1590" y="1706"/>
                  <a:pt x="1592" y="1710"/>
                  <a:pt x="1592" y="1714"/>
                </a:cubicBezTo>
                <a:cubicBezTo>
                  <a:pt x="1592" y="1717"/>
                  <a:pt x="1592" y="1717"/>
                  <a:pt x="1592" y="1717"/>
                </a:cubicBezTo>
                <a:cubicBezTo>
                  <a:pt x="1592" y="1717"/>
                  <a:pt x="1592" y="1717"/>
                  <a:pt x="1592" y="1717"/>
                </a:cubicBezTo>
                <a:cubicBezTo>
                  <a:pt x="1592" y="1731"/>
                  <a:pt x="1592" y="1746"/>
                  <a:pt x="1592" y="1760"/>
                </a:cubicBezTo>
                <a:cubicBezTo>
                  <a:pt x="1592" y="1764"/>
                  <a:pt x="1593" y="1767"/>
                  <a:pt x="1592" y="1771"/>
                </a:cubicBezTo>
                <a:close/>
                <a:moveTo>
                  <a:pt x="1671" y="1490"/>
                </a:moveTo>
                <a:cubicBezTo>
                  <a:pt x="1671" y="1490"/>
                  <a:pt x="1670" y="1489"/>
                  <a:pt x="1670" y="1489"/>
                </a:cubicBezTo>
                <a:cubicBezTo>
                  <a:pt x="1670" y="1489"/>
                  <a:pt x="1669" y="1489"/>
                  <a:pt x="1669" y="1488"/>
                </a:cubicBezTo>
                <a:cubicBezTo>
                  <a:pt x="1667" y="1486"/>
                  <a:pt x="1666" y="1483"/>
                  <a:pt x="1665" y="1480"/>
                </a:cubicBezTo>
                <a:cubicBezTo>
                  <a:pt x="1665" y="1477"/>
                  <a:pt x="1665" y="1477"/>
                  <a:pt x="1665" y="1477"/>
                </a:cubicBezTo>
                <a:cubicBezTo>
                  <a:pt x="1665" y="1475"/>
                  <a:pt x="1665" y="1473"/>
                  <a:pt x="1665" y="1471"/>
                </a:cubicBezTo>
                <a:cubicBezTo>
                  <a:pt x="1665" y="1471"/>
                  <a:pt x="1665" y="1471"/>
                  <a:pt x="1665" y="1471"/>
                </a:cubicBezTo>
                <a:cubicBezTo>
                  <a:pt x="1664" y="1463"/>
                  <a:pt x="1662" y="1454"/>
                  <a:pt x="1663" y="1445"/>
                </a:cubicBezTo>
                <a:cubicBezTo>
                  <a:pt x="1663" y="1443"/>
                  <a:pt x="1663" y="1443"/>
                  <a:pt x="1663" y="1443"/>
                </a:cubicBezTo>
                <a:cubicBezTo>
                  <a:pt x="1662" y="1440"/>
                  <a:pt x="1663" y="1437"/>
                  <a:pt x="1665" y="1435"/>
                </a:cubicBezTo>
                <a:cubicBezTo>
                  <a:pt x="1667" y="1433"/>
                  <a:pt x="1669" y="1431"/>
                  <a:pt x="1673" y="1429"/>
                </a:cubicBezTo>
                <a:cubicBezTo>
                  <a:pt x="1676" y="1427"/>
                  <a:pt x="1680" y="1426"/>
                  <a:pt x="1684" y="1425"/>
                </a:cubicBezTo>
                <a:cubicBezTo>
                  <a:pt x="1684" y="1425"/>
                  <a:pt x="1684" y="1425"/>
                  <a:pt x="1684" y="1425"/>
                </a:cubicBezTo>
                <a:cubicBezTo>
                  <a:pt x="1685" y="1425"/>
                  <a:pt x="1685" y="1425"/>
                  <a:pt x="1685" y="1425"/>
                </a:cubicBezTo>
                <a:cubicBezTo>
                  <a:pt x="1687" y="1424"/>
                  <a:pt x="1689" y="1424"/>
                  <a:pt x="1690" y="1424"/>
                </a:cubicBezTo>
                <a:cubicBezTo>
                  <a:pt x="1691" y="1424"/>
                  <a:pt x="1692" y="1424"/>
                  <a:pt x="1693" y="1424"/>
                </a:cubicBezTo>
                <a:cubicBezTo>
                  <a:pt x="1700" y="1423"/>
                  <a:pt x="1708" y="1423"/>
                  <a:pt x="1716" y="1423"/>
                </a:cubicBezTo>
                <a:cubicBezTo>
                  <a:pt x="1769" y="1423"/>
                  <a:pt x="1769" y="1423"/>
                  <a:pt x="1769" y="1423"/>
                </a:cubicBezTo>
                <a:cubicBezTo>
                  <a:pt x="1772" y="1423"/>
                  <a:pt x="1775" y="1423"/>
                  <a:pt x="1778" y="1424"/>
                </a:cubicBezTo>
                <a:cubicBezTo>
                  <a:pt x="1792" y="1425"/>
                  <a:pt x="1808" y="1429"/>
                  <a:pt x="1810" y="1442"/>
                </a:cubicBezTo>
                <a:cubicBezTo>
                  <a:pt x="1814" y="1454"/>
                  <a:pt x="1815" y="1466"/>
                  <a:pt x="1817" y="1478"/>
                </a:cubicBezTo>
                <a:cubicBezTo>
                  <a:pt x="1818" y="1480"/>
                  <a:pt x="1818" y="1480"/>
                  <a:pt x="1818" y="1480"/>
                </a:cubicBezTo>
                <a:cubicBezTo>
                  <a:pt x="1818" y="1482"/>
                  <a:pt x="1818" y="1485"/>
                  <a:pt x="1817" y="1487"/>
                </a:cubicBezTo>
                <a:cubicBezTo>
                  <a:pt x="1817" y="1487"/>
                  <a:pt x="1817" y="1488"/>
                  <a:pt x="1816" y="1488"/>
                </a:cubicBezTo>
                <a:cubicBezTo>
                  <a:pt x="1816" y="1488"/>
                  <a:pt x="1816" y="1488"/>
                  <a:pt x="1816" y="1488"/>
                </a:cubicBezTo>
                <a:cubicBezTo>
                  <a:pt x="1816" y="1488"/>
                  <a:pt x="1816" y="1488"/>
                  <a:pt x="1816" y="1488"/>
                </a:cubicBezTo>
                <a:cubicBezTo>
                  <a:pt x="1813" y="1494"/>
                  <a:pt x="1807" y="1497"/>
                  <a:pt x="1799" y="1499"/>
                </a:cubicBezTo>
                <a:cubicBezTo>
                  <a:pt x="1798" y="1499"/>
                  <a:pt x="1798" y="1499"/>
                  <a:pt x="1797" y="1499"/>
                </a:cubicBezTo>
                <a:cubicBezTo>
                  <a:pt x="1796" y="1500"/>
                  <a:pt x="1796" y="1500"/>
                  <a:pt x="1795" y="1500"/>
                </a:cubicBezTo>
                <a:cubicBezTo>
                  <a:pt x="1794" y="1500"/>
                  <a:pt x="1794" y="1500"/>
                  <a:pt x="1793" y="1500"/>
                </a:cubicBezTo>
                <a:cubicBezTo>
                  <a:pt x="1792" y="1500"/>
                  <a:pt x="1790" y="1501"/>
                  <a:pt x="1789" y="1501"/>
                </a:cubicBezTo>
                <a:cubicBezTo>
                  <a:pt x="1771" y="1503"/>
                  <a:pt x="1750" y="1501"/>
                  <a:pt x="1741" y="1501"/>
                </a:cubicBezTo>
                <a:cubicBezTo>
                  <a:pt x="1707" y="1501"/>
                  <a:pt x="1707" y="1501"/>
                  <a:pt x="1707" y="1501"/>
                </a:cubicBezTo>
                <a:cubicBezTo>
                  <a:pt x="1704" y="1501"/>
                  <a:pt x="1702" y="1501"/>
                  <a:pt x="1699" y="1501"/>
                </a:cubicBezTo>
                <a:cubicBezTo>
                  <a:pt x="1697" y="1501"/>
                  <a:pt x="1695" y="1500"/>
                  <a:pt x="1693" y="1500"/>
                </a:cubicBezTo>
                <a:cubicBezTo>
                  <a:pt x="1693" y="1500"/>
                  <a:pt x="1692" y="1500"/>
                  <a:pt x="1692" y="1500"/>
                </a:cubicBezTo>
                <a:cubicBezTo>
                  <a:pt x="1691" y="1500"/>
                  <a:pt x="1691" y="1500"/>
                  <a:pt x="1691" y="1500"/>
                </a:cubicBezTo>
                <a:cubicBezTo>
                  <a:pt x="1689" y="1499"/>
                  <a:pt x="1687" y="1499"/>
                  <a:pt x="1685" y="1498"/>
                </a:cubicBezTo>
                <a:cubicBezTo>
                  <a:pt x="1684" y="1498"/>
                  <a:pt x="1684" y="1497"/>
                  <a:pt x="1683" y="1497"/>
                </a:cubicBezTo>
                <a:cubicBezTo>
                  <a:pt x="1681" y="1496"/>
                  <a:pt x="1680" y="1496"/>
                  <a:pt x="1678" y="1495"/>
                </a:cubicBezTo>
                <a:cubicBezTo>
                  <a:pt x="1676" y="1494"/>
                  <a:pt x="1674" y="1492"/>
                  <a:pt x="1672" y="1491"/>
                </a:cubicBezTo>
                <a:cubicBezTo>
                  <a:pt x="1672" y="1491"/>
                  <a:pt x="1671" y="1490"/>
                  <a:pt x="1671" y="1490"/>
                </a:cubicBezTo>
                <a:close/>
                <a:moveTo>
                  <a:pt x="1680" y="1622"/>
                </a:moveTo>
                <a:cubicBezTo>
                  <a:pt x="1677" y="1618"/>
                  <a:pt x="1676" y="1615"/>
                  <a:pt x="1675" y="1612"/>
                </a:cubicBezTo>
                <a:cubicBezTo>
                  <a:pt x="1675" y="1607"/>
                  <a:pt x="1675" y="1607"/>
                  <a:pt x="1675" y="1607"/>
                </a:cubicBezTo>
                <a:cubicBezTo>
                  <a:pt x="1675" y="1607"/>
                  <a:pt x="1675" y="1607"/>
                  <a:pt x="1675" y="1607"/>
                </a:cubicBezTo>
                <a:cubicBezTo>
                  <a:pt x="1674" y="1593"/>
                  <a:pt x="1673" y="1580"/>
                  <a:pt x="1672" y="1567"/>
                </a:cubicBezTo>
                <a:cubicBezTo>
                  <a:pt x="1672" y="1567"/>
                  <a:pt x="1672" y="1567"/>
                  <a:pt x="1672" y="1567"/>
                </a:cubicBezTo>
                <a:cubicBezTo>
                  <a:pt x="1672" y="1566"/>
                  <a:pt x="1672" y="1566"/>
                  <a:pt x="1672" y="1566"/>
                </a:cubicBezTo>
                <a:cubicBezTo>
                  <a:pt x="1672" y="1565"/>
                  <a:pt x="1672" y="1564"/>
                  <a:pt x="1672" y="1563"/>
                </a:cubicBezTo>
                <a:cubicBezTo>
                  <a:pt x="1675" y="1535"/>
                  <a:pt x="1735" y="1542"/>
                  <a:pt x="1754" y="1542"/>
                </a:cubicBezTo>
                <a:cubicBezTo>
                  <a:pt x="1776" y="1542"/>
                  <a:pt x="1819" y="1537"/>
                  <a:pt x="1832" y="1559"/>
                </a:cubicBezTo>
                <a:cubicBezTo>
                  <a:pt x="1833" y="1561"/>
                  <a:pt x="1835" y="1563"/>
                  <a:pt x="1835" y="1565"/>
                </a:cubicBezTo>
                <a:cubicBezTo>
                  <a:pt x="1836" y="1568"/>
                  <a:pt x="1836" y="1568"/>
                  <a:pt x="1836" y="1568"/>
                </a:cubicBezTo>
                <a:cubicBezTo>
                  <a:pt x="1836" y="1568"/>
                  <a:pt x="1836" y="1568"/>
                  <a:pt x="1836" y="1568"/>
                </a:cubicBezTo>
                <a:cubicBezTo>
                  <a:pt x="1837" y="1575"/>
                  <a:pt x="1838" y="1581"/>
                  <a:pt x="1840" y="1588"/>
                </a:cubicBezTo>
                <a:cubicBezTo>
                  <a:pt x="1844" y="1611"/>
                  <a:pt x="1844" y="1611"/>
                  <a:pt x="1844" y="1611"/>
                </a:cubicBezTo>
                <a:cubicBezTo>
                  <a:pt x="1845" y="1615"/>
                  <a:pt x="1844" y="1618"/>
                  <a:pt x="1843" y="1621"/>
                </a:cubicBezTo>
                <a:cubicBezTo>
                  <a:pt x="1842" y="1623"/>
                  <a:pt x="1840" y="1625"/>
                  <a:pt x="1838" y="1627"/>
                </a:cubicBezTo>
                <a:cubicBezTo>
                  <a:pt x="1838" y="1627"/>
                  <a:pt x="1837" y="1628"/>
                  <a:pt x="1836" y="1629"/>
                </a:cubicBezTo>
                <a:cubicBezTo>
                  <a:pt x="1836" y="1629"/>
                  <a:pt x="1835" y="1629"/>
                  <a:pt x="1835" y="1630"/>
                </a:cubicBezTo>
                <a:cubicBezTo>
                  <a:pt x="1835" y="1630"/>
                  <a:pt x="1834" y="1630"/>
                  <a:pt x="1834" y="1630"/>
                </a:cubicBezTo>
                <a:cubicBezTo>
                  <a:pt x="1833" y="1631"/>
                  <a:pt x="1832" y="1631"/>
                  <a:pt x="1830" y="1632"/>
                </a:cubicBezTo>
                <a:cubicBezTo>
                  <a:pt x="1829" y="1633"/>
                  <a:pt x="1828" y="1633"/>
                  <a:pt x="1827" y="1634"/>
                </a:cubicBezTo>
                <a:cubicBezTo>
                  <a:pt x="1826" y="1634"/>
                  <a:pt x="1825" y="1634"/>
                  <a:pt x="1825" y="1634"/>
                </a:cubicBezTo>
                <a:cubicBezTo>
                  <a:pt x="1824" y="1635"/>
                  <a:pt x="1823" y="1635"/>
                  <a:pt x="1822" y="1635"/>
                </a:cubicBezTo>
                <a:cubicBezTo>
                  <a:pt x="1821" y="1635"/>
                  <a:pt x="1820" y="1636"/>
                  <a:pt x="1819" y="1636"/>
                </a:cubicBezTo>
                <a:cubicBezTo>
                  <a:pt x="1818" y="1636"/>
                  <a:pt x="1818" y="1636"/>
                  <a:pt x="1818" y="1636"/>
                </a:cubicBezTo>
                <a:cubicBezTo>
                  <a:pt x="1816" y="1636"/>
                  <a:pt x="1814" y="1637"/>
                  <a:pt x="1812" y="1637"/>
                </a:cubicBezTo>
                <a:cubicBezTo>
                  <a:pt x="1809" y="1637"/>
                  <a:pt x="1807" y="1637"/>
                  <a:pt x="1805" y="1637"/>
                </a:cubicBezTo>
                <a:cubicBezTo>
                  <a:pt x="1805" y="1637"/>
                  <a:pt x="1805" y="1637"/>
                  <a:pt x="1805" y="1637"/>
                </a:cubicBezTo>
                <a:cubicBezTo>
                  <a:pt x="1804" y="1637"/>
                  <a:pt x="1804" y="1637"/>
                  <a:pt x="1804" y="1637"/>
                </a:cubicBezTo>
                <a:cubicBezTo>
                  <a:pt x="1804" y="1637"/>
                  <a:pt x="1804" y="1637"/>
                  <a:pt x="1804" y="1637"/>
                </a:cubicBezTo>
                <a:cubicBezTo>
                  <a:pt x="1777" y="1637"/>
                  <a:pt x="1750" y="1637"/>
                  <a:pt x="1722" y="1638"/>
                </a:cubicBezTo>
                <a:cubicBezTo>
                  <a:pt x="1719" y="1638"/>
                  <a:pt x="1716" y="1637"/>
                  <a:pt x="1714" y="1637"/>
                </a:cubicBezTo>
                <a:cubicBezTo>
                  <a:pt x="1713" y="1637"/>
                  <a:pt x="1712" y="1637"/>
                  <a:pt x="1712" y="1637"/>
                </a:cubicBezTo>
                <a:cubicBezTo>
                  <a:pt x="1709" y="1636"/>
                  <a:pt x="1707" y="1636"/>
                  <a:pt x="1705" y="1636"/>
                </a:cubicBezTo>
                <a:cubicBezTo>
                  <a:pt x="1705" y="1636"/>
                  <a:pt x="1705" y="1636"/>
                  <a:pt x="1705" y="1636"/>
                </a:cubicBezTo>
                <a:cubicBezTo>
                  <a:pt x="1704" y="1635"/>
                  <a:pt x="1704" y="1635"/>
                  <a:pt x="1704" y="1635"/>
                </a:cubicBezTo>
                <a:cubicBezTo>
                  <a:pt x="1701" y="1635"/>
                  <a:pt x="1699" y="1634"/>
                  <a:pt x="1697" y="1633"/>
                </a:cubicBezTo>
                <a:cubicBezTo>
                  <a:pt x="1696" y="1633"/>
                  <a:pt x="1695" y="1632"/>
                  <a:pt x="1695" y="1632"/>
                </a:cubicBezTo>
                <a:cubicBezTo>
                  <a:pt x="1693" y="1632"/>
                  <a:pt x="1692" y="1631"/>
                  <a:pt x="1691" y="1630"/>
                </a:cubicBezTo>
                <a:cubicBezTo>
                  <a:pt x="1691" y="1630"/>
                  <a:pt x="1690" y="1630"/>
                  <a:pt x="1690" y="1630"/>
                </a:cubicBezTo>
                <a:cubicBezTo>
                  <a:pt x="1686" y="1628"/>
                  <a:pt x="1682" y="1625"/>
                  <a:pt x="1680" y="1622"/>
                </a:cubicBezTo>
                <a:close/>
                <a:moveTo>
                  <a:pt x="1875" y="1783"/>
                </a:moveTo>
                <a:cubicBezTo>
                  <a:pt x="1873" y="1787"/>
                  <a:pt x="1870" y="1790"/>
                  <a:pt x="1866" y="1793"/>
                </a:cubicBezTo>
                <a:cubicBezTo>
                  <a:pt x="1862" y="1796"/>
                  <a:pt x="1858" y="1799"/>
                  <a:pt x="1852" y="1800"/>
                </a:cubicBezTo>
                <a:cubicBezTo>
                  <a:pt x="1846" y="1802"/>
                  <a:pt x="1840" y="1803"/>
                  <a:pt x="1833" y="1803"/>
                </a:cubicBezTo>
                <a:cubicBezTo>
                  <a:pt x="1815" y="1803"/>
                  <a:pt x="1815" y="1803"/>
                  <a:pt x="1815" y="1803"/>
                </a:cubicBezTo>
                <a:cubicBezTo>
                  <a:pt x="1814" y="1803"/>
                  <a:pt x="1814" y="1803"/>
                  <a:pt x="1814" y="1803"/>
                </a:cubicBezTo>
                <a:cubicBezTo>
                  <a:pt x="1789" y="1803"/>
                  <a:pt x="1765" y="1803"/>
                  <a:pt x="1740" y="1803"/>
                </a:cubicBezTo>
                <a:cubicBezTo>
                  <a:pt x="1737" y="1803"/>
                  <a:pt x="1734" y="1803"/>
                  <a:pt x="1731" y="1803"/>
                </a:cubicBezTo>
                <a:cubicBezTo>
                  <a:pt x="1730" y="1803"/>
                  <a:pt x="1730" y="1803"/>
                  <a:pt x="1729" y="1803"/>
                </a:cubicBezTo>
                <a:cubicBezTo>
                  <a:pt x="1726" y="1802"/>
                  <a:pt x="1724" y="1802"/>
                  <a:pt x="1721" y="1801"/>
                </a:cubicBezTo>
                <a:cubicBezTo>
                  <a:pt x="1721" y="1801"/>
                  <a:pt x="1721" y="1801"/>
                  <a:pt x="1720" y="1801"/>
                </a:cubicBezTo>
                <a:cubicBezTo>
                  <a:pt x="1720" y="1801"/>
                  <a:pt x="1720" y="1801"/>
                  <a:pt x="1720" y="1801"/>
                </a:cubicBezTo>
                <a:cubicBezTo>
                  <a:pt x="1709" y="1798"/>
                  <a:pt x="1698" y="1792"/>
                  <a:pt x="1692" y="1783"/>
                </a:cubicBezTo>
                <a:cubicBezTo>
                  <a:pt x="1692" y="1783"/>
                  <a:pt x="1692" y="1783"/>
                  <a:pt x="1692" y="1783"/>
                </a:cubicBezTo>
                <a:cubicBezTo>
                  <a:pt x="1692" y="1783"/>
                  <a:pt x="1692" y="1783"/>
                  <a:pt x="1692" y="1783"/>
                </a:cubicBezTo>
                <a:cubicBezTo>
                  <a:pt x="1691" y="1782"/>
                  <a:pt x="1690" y="1780"/>
                  <a:pt x="1690" y="1778"/>
                </a:cubicBezTo>
                <a:cubicBezTo>
                  <a:pt x="1689" y="1777"/>
                  <a:pt x="1689" y="1776"/>
                  <a:pt x="1689" y="1775"/>
                </a:cubicBezTo>
                <a:cubicBezTo>
                  <a:pt x="1688" y="1774"/>
                  <a:pt x="1688" y="1773"/>
                  <a:pt x="1688" y="1772"/>
                </a:cubicBezTo>
                <a:cubicBezTo>
                  <a:pt x="1688" y="1772"/>
                  <a:pt x="1688" y="1771"/>
                  <a:pt x="1688" y="1771"/>
                </a:cubicBezTo>
                <a:cubicBezTo>
                  <a:pt x="1687" y="1769"/>
                  <a:pt x="1687" y="1769"/>
                  <a:pt x="1687" y="1769"/>
                </a:cubicBezTo>
                <a:cubicBezTo>
                  <a:pt x="1687" y="1769"/>
                  <a:pt x="1687" y="1769"/>
                  <a:pt x="1687" y="1769"/>
                </a:cubicBezTo>
                <a:cubicBezTo>
                  <a:pt x="1686" y="1756"/>
                  <a:pt x="1685" y="1742"/>
                  <a:pt x="1684" y="1728"/>
                </a:cubicBezTo>
                <a:cubicBezTo>
                  <a:pt x="1684" y="1725"/>
                  <a:pt x="1684" y="1723"/>
                  <a:pt x="1684" y="1721"/>
                </a:cubicBezTo>
                <a:cubicBezTo>
                  <a:pt x="1683" y="1714"/>
                  <a:pt x="1683" y="1714"/>
                  <a:pt x="1683" y="1714"/>
                </a:cubicBezTo>
                <a:cubicBezTo>
                  <a:pt x="1683" y="1713"/>
                  <a:pt x="1683" y="1713"/>
                  <a:pt x="1683" y="1713"/>
                </a:cubicBezTo>
                <a:cubicBezTo>
                  <a:pt x="1683" y="1711"/>
                  <a:pt x="1683" y="1710"/>
                  <a:pt x="1684" y="1709"/>
                </a:cubicBezTo>
                <a:cubicBezTo>
                  <a:pt x="1684" y="1708"/>
                  <a:pt x="1684" y="1707"/>
                  <a:pt x="1684" y="1707"/>
                </a:cubicBezTo>
                <a:cubicBezTo>
                  <a:pt x="1685" y="1706"/>
                  <a:pt x="1685" y="1705"/>
                  <a:pt x="1685" y="1704"/>
                </a:cubicBezTo>
                <a:cubicBezTo>
                  <a:pt x="1686" y="1703"/>
                  <a:pt x="1686" y="1703"/>
                  <a:pt x="1686" y="1702"/>
                </a:cubicBezTo>
                <a:cubicBezTo>
                  <a:pt x="1686" y="1702"/>
                  <a:pt x="1686" y="1702"/>
                  <a:pt x="1686" y="1702"/>
                </a:cubicBezTo>
                <a:cubicBezTo>
                  <a:pt x="1687" y="1700"/>
                  <a:pt x="1688" y="1699"/>
                  <a:pt x="1689" y="1698"/>
                </a:cubicBezTo>
                <a:cubicBezTo>
                  <a:pt x="1690" y="1697"/>
                  <a:pt x="1691" y="1697"/>
                  <a:pt x="1691" y="1696"/>
                </a:cubicBezTo>
                <a:cubicBezTo>
                  <a:pt x="1692" y="1695"/>
                  <a:pt x="1693" y="1695"/>
                  <a:pt x="1694" y="1694"/>
                </a:cubicBezTo>
                <a:cubicBezTo>
                  <a:pt x="1695" y="1694"/>
                  <a:pt x="1695" y="1693"/>
                  <a:pt x="1695" y="1693"/>
                </a:cubicBezTo>
                <a:cubicBezTo>
                  <a:pt x="1695" y="1693"/>
                  <a:pt x="1696" y="1693"/>
                  <a:pt x="1696" y="1693"/>
                </a:cubicBezTo>
                <a:cubicBezTo>
                  <a:pt x="1698" y="1692"/>
                  <a:pt x="1699" y="1691"/>
                  <a:pt x="1701" y="1690"/>
                </a:cubicBezTo>
                <a:cubicBezTo>
                  <a:pt x="1702" y="1690"/>
                  <a:pt x="1702" y="1689"/>
                  <a:pt x="1702" y="1689"/>
                </a:cubicBezTo>
                <a:cubicBezTo>
                  <a:pt x="1703" y="1689"/>
                  <a:pt x="1703" y="1689"/>
                  <a:pt x="1703" y="1689"/>
                </a:cubicBezTo>
                <a:cubicBezTo>
                  <a:pt x="1704" y="1689"/>
                  <a:pt x="1704" y="1689"/>
                  <a:pt x="1705" y="1688"/>
                </a:cubicBezTo>
                <a:cubicBezTo>
                  <a:pt x="1706" y="1688"/>
                  <a:pt x="1708" y="1687"/>
                  <a:pt x="1709" y="1687"/>
                </a:cubicBezTo>
                <a:cubicBezTo>
                  <a:pt x="1710" y="1687"/>
                  <a:pt x="1711" y="1686"/>
                  <a:pt x="1712" y="1686"/>
                </a:cubicBezTo>
                <a:cubicBezTo>
                  <a:pt x="1713" y="1686"/>
                  <a:pt x="1714" y="1686"/>
                  <a:pt x="1714" y="1686"/>
                </a:cubicBezTo>
                <a:cubicBezTo>
                  <a:pt x="1717" y="1685"/>
                  <a:pt x="1720" y="1685"/>
                  <a:pt x="1723" y="1685"/>
                </a:cubicBezTo>
                <a:cubicBezTo>
                  <a:pt x="1723" y="1685"/>
                  <a:pt x="1724" y="1685"/>
                  <a:pt x="1724" y="1685"/>
                </a:cubicBezTo>
                <a:cubicBezTo>
                  <a:pt x="1725" y="1685"/>
                  <a:pt x="1726" y="1685"/>
                  <a:pt x="1727" y="1685"/>
                </a:cubicBezTo>
                <a:cubicBezTo>
                  <a:pt x="1731" y="1685"/>
                  <a:pt x="1731" y="1685"/>
                  <a:pt x="1731" y="1685"/>
                </a:cubicBezTo>
                <a:cubicBezTo>
                  <a:pt x="1736" y="1684"/>
                  <a:pt x="1740" y="1684"/>
                  <a:pt x="1744" y="1684"/>
                </a:cubicBezTo>
                <a:cubicBezTo>
                  <a:pt x="1748" y="1684"/>
                  <a:pt x="1752" y="1684"/>
                  <a:pt x="1755" y="1684"/>
                </a:cubicBezTo>
                <a:cubicBezTo>
                  <a:pt x="1791" y="1684"/>
                  <a:pt x="1791" y="1684"/>
                  <a:pt x="1791" y="1684"/>
                </a:cubicBezTo>
                <a:cubicBezTo>
                  <a:pt x="1801" y="1684"/>
                  <a:pt x="1811" y="1684"/>
                  <a:pt x="1820" y="1685"/>
                </a:cubicBezTo>
                <a:cubicBezTo>
                  <a:pt x="1822" y="1685"/>
                  <a:pt x="1823" y="1685"/>
                  <a:pt x="1825" y="1685"/>
                </a:cubicBezTo>
                <a:cubicBezTo>
                  <a:pt x="1826" y="1686"/>
                  <a:pt x="1827" y="1686"/>
                  <a:pt x="1828" y="1686"/>
                </a:cubicBezTo>
                <a:cubicBezTo>
                  <a:pt x="1828" y="1686"/>
                  <a:pt x="1829" y="1686"/>
                  <a:pt x="1830" y="1686"/>
                </a:cubicBezTo>
                <a:cubicBezTo>
                  <a:pt x="1830" y="1686"/>
                  <a:pt x="1831" y="1686"/>
                  <a:pt x="1831" y="1687"/>
                </a:cubicBezTo>
                <a:cubicBezTo>
                  <a:pt x="1832" y="1687"/>
                  <a:pt x="1832" y="1687"/>
                  <a:pt x="1833" y="1687"/>
                </a:cubicBezTo>
                <a:cubicBezTo>
                  <a:pt x="1834" y="1687"/>
                  <a:pt x="1836" y="1688"/>
                  <a:pt x="1838" y="1689"/>
                </a:cubicBezTo>
                <a:cubicBezTo>
                  <a:pt x="1839" y="1689"/>
                  <a:pt x="1840" y="1689"/>
                  <a:pt x="1841" y="1690"/>
                </a:cubicBezTo>
                <a:cubicBezTo>
                  <a:pt x="1842" y="1690"/>
                  <a:pt x="1842" y="1690"/>
                  <a:pt x="1843" y="1691"/>
                </a:cubicBezTo>
                <a:cubicBezTo>
                  <a:pt x="1845" y="1691"/>
                  <a:pt x="1846" y="1692"/>
                  <a:pt x="1847" y="1693"/>
                </a:cubicBezTo>
                <a:cubicBezTo>
                  <a:pt x="1852" y="1695"/>
                  <a:pt x="1856" y="1698"/>
                  <a:pt x="1859" y="1702"/>
                </a:cubicBezTo>
                <a:cubicBezTo>
                  <a:pt x="1862" y="1705"/>
                  <a:pt x="1864" y="1709"/>
                  <a:pt x="1865" y="1713"/>
                </a:cubicBezTo>
                <a:cubicBezTo>
                  <a:pt x="1870" y="1736"/>
                  <a:pt x="1870" y="1736"/>
                  <a:pt x="1870" y="1736"/>
                </a:cubicBezTo>
                <a:cubicBezTo>
                  <a:pt x="1871" y="1746"/>
                  <a:pt x="1873" y="1755"/>
                  <a:pt x="1875" y="1764"/>
                </a:cubicBezTo>
                <a:cubicBezTo>
                  <a:pt x="1875" y="1764"/>
                  <a:pt x="1875" y="1764"/>
                  <a:pt x="1875" y="1764"/>
                </a:cubicBezTo>
                <a:cubicBezTo>
                  <a:pt x="1876" y="1770"/>
                  <a:pt x="1876" y="1770"/>
                  <a:pt x="1876" y="1770"/>
                </a:cubicBezTo>
                <a:cubicBezTo>
                  <a:pt x="1877" y="1775"/>
                  <a:pt x="1877" y="1779"/>
                  <a:pt x="1875" y="1783"/>
                </a:cubicBezTo>
                <a:close/>
                <a:moveTo>
                  <a:pt x="2041" y="1494"/>
                </a:moveTo>
                <a:cubicBezTo>
                  <a:pt x="2036" y="1492"/>
                  <a:pt x="2032" y="1490"/>
                  <a:pt x="2030" y="1487"/>
                </a:cubicBezTo>
                <a:cubicBezTo>
                  <a:pt x="2027" y="1485"/>
                  <a:pt x="2024" y="1482"/>
                  <a:pt x="2023" y="1479"/>
                </a:cubicBezTo>
                <a:cubicBezTo>
                  <a:pt x="2021" y="1474"/>
                  <a:pt x="2021" y="1474"/>
                  <a:pt x="2021" y="1474"/>
                </a:cubicBezTo>
                <a:cubicBezTo>
                  <a:pt x="2019" y="1467"/>
                  <a:pt x="2016" y="1460"/>
                  <a:pt x="2014" y="1453"/>
                </a:cubicBezTo>
                <a:cubicBezTo>
                  <a:pt x="2012" y="1449"/>
                  <a:pt x="2009" y="1444"/>
                  <a:pt x="2009" y="1439"/>
                </a:cubicBezTo>
                <a:cubicBezTo>
                  <a:pt x="2009" y="1439"/>
                  <a:pt x="2009" y="1438"/>
                  <a:pt x="2009" y="1437"/>
                </a:cubicBezTo>
                <a:cubicBezTo>
                  <a:pt x="2009" y="1437"/>
                  <a:pt x="2009" y="1437"/>
                  <a:pt x="2009" y="1437"/>
                </a:cubicBezTo>
                <a:cubicBezTo>
                  <a:pt x="2009" y="1436"/>
                  <a:pt x="2009" y="1436"/>
                  <a:pt x="2009" y="1436"/>
                </a:cubicBezTo>
                <a:cubicBezTo>
                  <a:pt x="2010" y="1435"/>
                  <a:pt x="2009" y="1435"/>
                  <a:pt x="2010" y="1434"/>
                </a:cubicBezTo>
                <a:cubicBezTo>
                  <a:pt x="2010" y="1434"/>
                  <a:pt x="2010" y="1434"/>
                  <a:pt x="2010" y="1434"/>
                </a:cubicBezTo>
                <a:cubicBezTo>
                  <a:pt x="2016" y="1421"/>
                  <a:pt x="2039" y="1423"/>
                  <a:pt x="2051" y="1423"/>
                </a:cubicBezTo>
                <a:cubicBezTo>
                  <a:pt x="2110" y="1422"/>
                  <a:pt x="2110" y="1422"/>
                  <a:pt x="2110" y="1422"/>
                </a:cubicBezTo>
                <a:cubicBezTo>
                  <a:pt x="2115" y="1422"/>
                  <a:pt x="2120" y="1423"/>
                  <a:pt x="2125" y="1424"/>
                </a:cubicBezTo>
                <a:cubicBezTo>
                  <a:pt x="2126" y="1424"/>
                  <a:pt x="2128" y="1424"/>
                  <a:pt x="2129" y="1425"/>
                </a:cubicBezTo>
                <a:cubicBezTo>
                  <a:pt x="2129" y="1425"/>
                  <a:pt x="2130" y="1425"/>
                  <a:pt x="2131" y="1425"/>
                </a:cubicBezTo>
                <a:cubicBezTo>
                  <a:pt x="2132" y="1425"/>
                  <a:pt x="2133" y="1426"/>
                  <a:pt x="2133" y="1426"/>
                </a:cubicBezTo>
                <a:cubicBezTo>
                  <a:pt x="2135" y="1426"/>
                  <a:pt x="2137" y="1427"/>
                  <a:pt x="2138" y="1428"/>
                </a:cubicBezTo>
                <a:cubicBezTo>
                  <a:pt x="2139" y="1428"/>
                  <a:pt x="2139" y="1428"/>
                  <a:pt x="2139" y="1428"/>
                </a:cubicBezTo>
                <a:cubicBezTo>
                  <a:pt x="2139" y="1428"/>
                  <a:pt x="2139" y="1428"/>
                  <a:pt x="2140" y="1428"/>
                </a:cubicBezTo>
                <a:cubicBezTo>
                  <a:pt x="2141" y="1429"/>
                  <a:pt x="2142" y="1429"/>
                  <a:pt x="2144" y="1430"/>
                </a:cubicBezTo>
                <a:cubicBezTo>
                  <a:pt x="2145" y="1431"/>
                  <a:pt x="2146" y="1431"/>
                  <a:pt x="2146" y="1431"/>
                </a:cubicBezTo>
                <a:cubicBezTo>
                  <a:pt x="2147" y="1432"/>
                  <a:pt x="2147" y="1432"/>
                  <a:pt x="2148" y="1432"/>
                </a:cubicBezTo>
                <a:cubicBezTo>
                  <a:pt x="2148" y="1433"/>
                  <a:pt x="2148" y="1433"/>
                  <a:pt x="2149" y="1433"/>
                </a:cubicBezTo>
                <a:cubicBezTo>
                  <a:pt x="2149" y="1433"/>
                  <a:pt x="2150" y="1434"/>
                  <a:pt x="2150" y="1434"/>
                </a:cubicBezTo>
                <a:cubicBezTo>
                  <a:pt x="2153" y="1436"/>
                  <a:pt x="2156" y="1439"/>
                  <a:pt x="2157" y="1442"/>
                </a:cubicBezTo>
                <a:cubicBezTo>
                  <a:pt x="2157" y="1442"/>
                  <a:pt x="2157" y="1442"/>
                  <a:pt x="2157" y="1442"/>
                </a:cubicBezTo>
                <a:cubicBezTo>
                  <a:pt x="2163" y="1450"/>
                  <a:pt x="2166" y="1460"/>
                  <a:pt x="2170" y="1468"/>
                </a:cubicBezTo>
                <a:cubicBezTo>
                  <a:pt x="2170" y="1468"/>
                  <a:pt x="2170" y="1468"/>
                  <a:pt x="2170" y="1468"/>
                </a:cubicBezTo>
                <a:cubicBezTo>
                  <a:pt x="2172" y="1473"/>
                  <a:pt x="2176" y="1477"/>
                  <a:pt x="2177" y="1482"/>
                </a:cubicBezTo>
                <a:cubicBezTo>
                  <a:pt x="2177" y="1482"/>
                  <a:pt x="2177" y="1483"/>
                  <a:pt x="2177" y="1483"/>
                </a:cubicBezTo>
                <a:cubicBezTo>
                  <a:pt x="2177" y="1483"/>
                  <a:pt x="2177" y="1483"/>
                  <a:pt x="2177" y="1483"/>
                </a:cubicBezTo>
                <a:cubicBezTo>
                  <a:pt x="2178" y="1492"/>
                  <a:pt x="2170" y="1496"/>
                  <a:pt x="2162" y="1498"/>
                </a:cubicBezTo>
                <a:cubicBezTo>
                  <a:pt x="2161" y="1498"/>
                  <a:pt x="2161" y="1498"/>
                  <a:pt x="2161" y="1499"/>
                </a:cubicBezTo>
                <a:cubicBezTo>
                  <a:pt x="2160" y="1499"/>
                  <a:pt x="2160" y="1499"/>
                  <a:pt x="2159" y="1499"/>
                </a:cubicBezTo>
                <a:cubicBezTo>
                  <a:pt x="2158" y="1499"/>
                  <a:pt x="2156" y="1499"/>
                  <a:pt x="2155" y="1500"/>
                </a:cubicBezTo>
                <a:cubicBezTo>
                  <a:pt x="2154" y="1500"/>
                  <a:pt x="2154" y="1500"/>
                  <a:pt x="2153" y="1500"/>
                </a:cubicBezTo>
                <a:cubicBezTo>
                  <a:pt x="2152" y="1500"/>
                  <a:pt x="2150" y="1500"/>
                  <a:pt x="2149" y="1500"/>
                </a:cubicBezTo>
                <a:cubicBezTo>
                  <a:pt x="2148" y="1500"/>
                  <a:pt x="2147" y="1500"/>
                  <a:pt x="2146" y="1500"/>
                </a:cubicBezTo>
                <a:cubicBezTo>
                  <a:pt x="2146" y="1500"/>
                  <a:pt x="2146" y="1500"/>
                  <a:pt x="2146" y="1500"/>
                </a:cubicBezTo>
                <a:cubicBezTo>
                  <a:pt x="2144" y="1500"/>
                  <a:pt x="2144" y="1500"/>
                  <a:pt x="2144" y="1500"/>
                </a:cubicBezTo>
                <a:cubicBezTo>
                  <a:pt x="2135" y="1500"/>
                  <a:pt x="2126" y="1500"/>
                  <a:pt x="2117" y="1500"/>
                </a:cubicBezTo>
                <a:cubicBezTo>
                  <a:pt x="2102" y="1500"/>
                  <a:pt x="2087" y="1500"/>
                  <a:pt x="2072" y="1500"/>
                </a:cubicBezTo>
                <a:cubicBezTo>
                  <a:pt x="2061" y="1500"/>
                  <a:pt x="2050" y="1499"/>
                  <a:pt x="2041" y="1494"/>
                </a:cubicBezTo>
                <a:cubicBezTo>
                  <a:pt x="2041" y="1494"/>
                  <a:pt x="2041" y="1494"/>
                  <a:pt x="2041" y="1494"/>
                </a:cubicBezTo>
                <a:close/>
                <a:moveTo>
                  <a:pt x="2079" y="1621"/>
                </a:moveTo>
                <a:cubicBezTo>
                  <a:pt x="2076" y="1617"/>
                  <a:pt x="2073" y="1614"/>
                  <a:pt x="2072" y="1611"/>
                </a:cubicBezTo>
                <a:cubicBezTo>
                  <a:pt x="2064" y="1588"/>
                  <a:pt x="2064" y="1588"/>
                  <a:pt x="2064" y="1588"/>
                </a:cubicBezTo>
                <a:cubicBezTo>
                  <a:pt x="2061" y="1581"/>
                  <a:pt x="2059" y="1575"/>
                  <a:pt x="2056" y="1568"/>
                </a:cubicBezTo>
                <a:cubicBezTo>
                  <a:pt x="2056" y="1568"/>
                  <a:pt x="2056" y="1568"/>
                  <a:pt x="2056" y="1568"/>
                </a:cubicBezTo>
                <a:cubicBezTo>
                  <a:pt x="2055" y="1565"/>
                  <a:pt x="2055" y="1565"/>
                  <a:pt x="2055" y="1565"/>
                </a:cubicBezTo>
                <a:cubicBezTo>
                  <a:pt x="2054" y="1561"/>
                  <a:pt x="2054" y="1558"/>
                  <a:pt x="2055" y="1555"/>
                </a:cubicBezTo>
                <a:cubicBezTo>
                  <a:pt x="2056" y="1553"/>
                  <a:pt x="2057" y="1552"/>
                  <a:pt x="2059" y="1550"/>
                </a:cubicBezTo>
                <a:cubicBezTo>
                  <a:pt x="2059" y="1550"/>
                  <a:pt x="2059" y="1550"/>
                  <a:pt x="2060" y="1549"/>
                </a:cubicBezTo>
                <a:cubicBezTo>
                  <a:pt x="2060" y="1549"/>
                  <a:pt x="2061" y="1548"/>
                  <a:pt x="2061" y="1548"/>
                </a:cubicBezTo>
                <a:cubicBezTo>
                  <a:pt x="2064" y="1546"/>
                  <a:pt x="2068" y="1544"/>
                  <a:pt x="2072" y="1543"/>
                </a:cubicBezTo>
                <a:cubicBezTo>
                  <a:pt x="2076" y="1542"/>
                  <a:pt x="2080" y="1542"/>
                  <a:pt x="2084" y="1541"/>
                </a:cubicBezTo>
                <a:cubicBezTo>
                  <a:pt x="2100" y="1540"/>
                  <a:pt x="2117" y="1541"/>
                  <a:pt x="2125" y="1541"/>
                </a:cubicBezTo>
                <a:cubicBezTo>
                  <a:pt x="2153" y="1541"/>
                  <a:pt x="2202" y="1535"/>
                  <a:pt x="2218" y="1564"/>
                </a:cubicBezTo>
                <a:cubicBezTo>
                  <a:pt x="2218" y="1564"/>
                  <a:pt x="2218" y="1564"/>
                  <a:pt x="2218" y="1564"/>
                </a:cubicBezTo>
                <a:cubicBezTo>
                  <a:pt x="2218" y="1565"/>
                  <a:pt x="2218" y="1565"/>
                  <a:pt x="2218" y="1565"/>
                </a:cubicBezTo>
                <a:cubicBezTo>
                  <a:pt x="2218" y="1565"/>
                  <a:pt x="2218" y="1565"/>
                  <a:pt x="2218" y="1565"/>
                </a:cubicBezTo>
                <a:cubicBezTo>
                  <a:pt x="2224" y="1577"/>
                  <a:pt x="2230" y="1589"/>
                  <a:pt x="2236" y="1601"/>
                </a:cubicBezTo>
                <a:cubicBezTo>
                  <a:pt x="2238" y="1605"/>
                  <a:pt x="2241" y="1609"/>
                  <a:pt x="2242" y="1614"/>
                </a:cubicBezTo>
                <a:cubicBezTo>
                  <a:pt x="2242" y="1614"/>
                  <a:pt x="2242" y="1614"/>
                  <a:pt x="2242" y="1614"/>
                </a:cubicBezTo>
                <a:cubicBezTo>
                  <a:pt x="2242" y="1615"/>
                  <a:pt x="2242" y="1616"/>
                  <a:pt x="2242" y="1617"/>
                </a:cubicBezTo>
                <a:cubicBezTo>
                  <a:pt x="2242" y="1618"/>
                  <a:pt x="2242" y="1619"/>
                  <a:pt x="2242" y="1620"/>
                </a:cubicBezTo>
                <a:cubicBezTo>
                  <a:pt x="2242" y="1620"/>
                  <a:pt x="2242" y="1620"/>
                  <a:pt x="2242" y="1620"/>
                </a:cubicBezTo>
                <a:cubicBezTo>
                  <a:pt x="2242" y="1620"/>
                  <a:pt x="2242" y="1621"/>
                  <a:pt x="2242" y="1621"/>
                </a:cubicBezTo>
                <a:cubicBezTo>
                  <a:pt x="2242" y="1622"/>
                  <a:pt x="2241" y="1623"/>
                  <a:pt x="2240" y="1624"/>
                </a:cubicBezTo>
                <a:cubicBezTo>
                  <a:pt x="2240" y="1625"/>
                  <a:pt x="2240" y="1625"/>
                  <a:pt x="2240" y="1625"/>
                </a:cubicBezTo>
                <a:cubicBezTo>
                  <a:pt x="2239" y="1626"/>
                  <a:pt x="2238" y="1627"/>
                  <a:pt x="2237" y="1628"/>
                </a:cubicBezTo>
                <a:cubicBezTo>
                  <a:pt x="2237" y="1628"/>
                  <a:pt x="2237" y="1628"/>
                  <a:pt x="2237" y="1628"/>
                </a:cubicBezTo>
                <a:cubicBezTo>
                  <a:pt x="2236" y="1629"/>
                  <a:pt x="2236" y="1629"/>
                  <a:pt x="2236" y="1629"/>
                </a:cubicBezTo>
                <a:cubicBezTo>
                  <a:pt x="2235" y="1630"/>
                  <a:pt x="2234" y="1630"/>
                  <a:pt x="2234" y="1630"/>
                </a:cubicBezTo>
                <a:cubicBezTo>
                  <a:pt x="2231" y="1632"/>
                  <a:pt x="2229" y="1633"/>
                  <a:pt x="2225" y="1634"/>
                </a:cubicBezTo>
                <a:cubicBezTo>
                  <a:pt x="2225" y="1634"/>
                  <a:pt x="2224" y="1635"/>
                  <a:pt x="2223" y="1635"/>
                </a:cubicBezTo>
                <a:cubicBezTo>
                  <a:pt x="2221" y="1635"/>
                  <a:pt x="2220" y="1635"/>
                  <a:pt x="2219" y="1636"/>
                </a:cubicBezTo>
                <a:cubicBezTo>
                  <a:pt x="2218" y="1636"/>
                  <a:pt x="2218" y="1636"/>
                  <a:pt x="2217" y="1636"/>
                </a:cubicBezTo>
                <a:cubicBezTo>
                  <a:pt x="2217" y="1636"/>
                  <a:pt x="2216" y="1636"/>
                  <a:pt x="2216" y="1636"/>
                </a:cubicBezTo>
                <a:cubicBezTo>
                  <a:pt x="2187" y="1639"/>
                  <a:pt x="2156" y="1636"/>
                  <a:pt x="2126" y="1637"/>
                </a:cubicBezTo>
                <a:cubicBezTo>
                  <a:pt x="2123" y="1637"/>
                  <a:pt x="2120" y="1636"/>
                  <a:pt x="2117" y="1636"/>
                </a:cubicBezTo>
                <a:cubicBezTo>
                  <a:pt x="2117" y="1636"/>
                  <a:pt x="2117" y="1636"/>
                  <a:pt x="2117" y="1636"/>
                </a:cubicBezTo>
                <a:cubicBezTo>
                  <a:pt x="2106" y="1635"/>
                  <a:pt x="2095" y="1631"/>
                  <a:pt x="2086" y="1625"/>
                </a:cubicBezTo>
                <a:cubicBezTo>
                  <a:pt x="2083" y="1624"/>
                  <a:pt x="2081" y="1622"/>
                  <a:pt x="2079" y="1621"/>
                </a:cubicBezTo>
                <a:close/>
                <a:moveTo>
                  <a:pt x="2322" y="1782"/>
                </a:moveTo>
                <a:cubicBezTo>
                  <a:pt x="2322" y="1783"/>
                  <a:pt x="2321" y="1783"/>
                  <a:pt x="2321" y="1784"/>
                </a:cubicBezTo>
                <a:cubicBezTo>
                  <a:pt x="2321" y="1785"/>
                  <a:pt x="2321" y="1785"/>
                  <a:pt x="2321" y="1786"/>
                </a:cubicBezTo>
                <a:cubicBezTo>
                  <a:pt x="2320" y="1787"/>
                  <a:pt x="2320" y="1788"/>
                  <a:pt x="2319" y="1789"/>
                </a:cubicBezTo>
                <a:cubicBezTo>
                  <a:pt x="2319" y="1789"/>
                  <a:pt x="2319" y="1789"/>
                  <a:pt x="2319" y="1790"/>
                </a:cubicBezTo>
                <a:cubicBezTo>
                  <a:pt x="2318" y="1790"/>
                  <a:pt x="2318" y="1791"/>
                  <a:pt x="2317" y="1791"/>
                </a:cubicBezTo>
                <a:cubicBezTo>
                  <a:pt x="2317" y="1791"/>
                  <a:pt x="2317" y="1792"/>
                  <a:pt x="2316" y="1792"/>
                </a:cubicBezTo>
                <a:cubicBezTo>
                  <a:pt x="2316" y="1792"/>
                  <a:pt x="2316" y="1792"/>
                  <a:pt x="2316" y="1793"/>
                </a:cubicBezTo>
                <a:cubicBezTo>
                  <a:pt x="2310" y="1798"/>
                  <a:pt x="2303" y="1800"/>
                  <a:pt x="2296" y="1801"/>
                </a:cubicBezTo>
                <a:cubicBezTo>
                  <a:pt x="2296" y="1801"/>
                  <a:pt x="2295" y="1801"/>
                  <a:pt x="2295" y="1801"/>
                </a:cubicBezTo>
                <a:cubicBezTo>
                  <a:pt x="2292" y="1802"/>
                  <a:pt x="2289" y="1802"/>
                  <a:pt x="2286" y="1802"/>
                </a:cubicBezTo>
                <a:cubicBezTo>
                  <a:pt x="2286" y="1802"/>
                  <a:pt x="2286" y="1802"/>
                  <a:pt x="2286" y="1802"/>
                </a:cubicBezTo>
                <a:cubicBezTo>
                  <a:pt x="2283" y="1802"/>
                  <a:pt x="2283" y="1802"/>
                  <a:pt x="2283" y="1802"/>
                </a:cubicBezTo>
                <a:cubicBezTo>
                  <a:pt x="2280" y="1802"/>
                  <a:pt x="2277" y="1802"/>
                  <a:pt x="2275" y="1802"/>
                </a:cubicBezTo>
                <a:cubicBezTo>
                  <a:pt x="2193" y="1802"/>
                  <a:pt x="2193" y="1802"/>
                  <a:pt x="2193" y="1802"/>
                </a:cubicBezTo>
                <a:cubicBezTo>
                  <a:pt x="2190" y="1802"/>
                  <a:pt x="2187" y="1802"/>
                  <a:pt x="2184" y="1802"/>
                </a:cubicBezTo>
                <a:cubicBezTo>
                  <a:pt x="2183" y="1801"/>
                  <a:pt x="2182" y="1801"/>
                  <a:pt x="2181" y="1801"/>
                </a:cubicBezTo>
                <a:cubicBezTo>
                  <a:pt x="2164" y="1799"/>
                  <a:pt x="2144" y="1791"/>
                  <a:pt x="2135" y="1776"/>
                </a:cubicBezTo>
                <a:cubicBezTo>
                  <a:pt x="2133" y="1774"/>
                  <a:pt x="2132" y="1772"/>
                  <a:pt x="2131" y="1770"/>
                </a:cubicBezTo>
                <a:cubicBezTo>
                  <a:pt x="2131" y="1769"/>
                  <a:pt x="2131" y="1769"/>
                  <a:pt x="2131" y="1769"/>
                </a:cubicBezTo>
                <a:cubicBezTo>
                  <a:pt x="2131" y="1769"/>
                  <a:pt x="2131" y="1769"/>
                  <a:pt x="2131" y="1769"/>
                </a:cubicBezTo>
                <a:cubicBezTo>
                  <a:pt x="2127" y="1757"/>
                  <a:pt x="2122" y="1746"/>
                  <a:pt x="2118" y="1734"/>
                </a:cubicBezTo>
                <a:cubicBezTo>
                  <a:pt x="2116" y="1728"/>
                  <a:pt x="2112" y="1720"/>
                  <a:pt x="2110" y="1713"/>
                </a:cubicBezTo>
                <a:cubicBezTo>
                  <a:pt x="2110" y="1713"/>
                  <a:pt x="2110" y="1713"/>
                  <a:pt x="2110" y="1713"/>
                </a:cubicBezTo>
                <a:cubicBezTo>
                  <a:pt x="2110" y="1713"/>
                  <a:pt x="2110" y="1712"/>
                  <a:pt x="2110" y="1712"/>
                </a:cubicBezTo>
                <a:cubicBezTo>
                  <a:pt x="2110" y="1712"/>
                  <a:pt x="2109" y="1711"/>
                  <a:pt x="2109" y="1710"/>
                </a:cubicBezTo>
                <a:cubicBezTo>
                  <a:pt x="2109" y="1707"/>
                  <a:pt x="2109" y="1704"/>
                  <a:pt x="2109" y="1701"/>
                </a:cubicBezTo>
                <a:cubicBezTo>
                  <a:pt x="2110" y="1699"/>
                  <a:pt x="2111" y="1698"/>
                  <a:pt x="2112" y="1696"/>
                </a:cubicBezTo>
                <a:cubicBezTo>
                  <a:pt x="2112" y="1696"/>
                  <a:pt x="2112" y="1696"/>
                  <a:pt x="2112" y="1696"/>
                </a:cubicBezTo>
                <a:cubicBezTo>
                  <a:pt x="2117" y="1688"/>
                  <a:pt x="2126" y="1685"/>
                  <a:pt x="2136" y="1684"/>
                </a:cubicBezTo>
                <a:cubicBezTo>
                  <a:pt x="2136" y="1684"/>
                  <a:pt x="2136" y="1684"/>
                  <a:pt x="2137" y="1684"/>
                </a:cubicBezTo>
                <a:cubicBezTo>
                  <a:pt x="2139" y="1684"/>
                  <a:pt x="2141" y="1684"/>
                  <a:pt x="2144" y="1684"/>
                </a:cubicBezTo>
                <a:cubicBezTo>
                  <a:pt x="2144" y="1684"/>
                  <a:pt x="2145" y="1683"/>
                  <a:pt x="2145" y="1683"/>
                </a:cubicBezTo>
                <a:cubicBezTo>
                  <a:pt x="2151" y="1683"/>
                  <a:pt x="2151" y="1683"/>
                  <a:pt x="2151" y="1683"/>
                </a:cubicBezTo>
                <a:cubicBezTo>
                  <a:pt x="2152" y="1683"/>
                  <a:pt x="2153" y="1683"/>
                  <a:pt x="2155" y="1683"/>
                </a:cubicBezTo>
                <a:cubicBezTo>
                  <a:pt x="2180" y="1683"/>
                  <a:pt x="2205" y="1683"/>
                  <a:pt x="2231" y="1683"/>
                </a:cubicBezTo>
                <a:cubicBezTo>
                  <a:pt x="2231" y="1683"/>
                  <a:pt x="2231" y="1683"/>
                  <a:pt x="2231" y="1683"/>
                </a:cubicBezTo>
                <a:cubicBezTo>
                  <a:pt x="2231" y="1683"/>
                  <a:pt x="2231" y="1683"/>
                  <a:pt x="2231" y="1683"/>
                </a:cubicBezTo>
                <a:cubicBezTo>
                  <a:pt x="2234" y="1683"/>
                  <a:pt x="2237" y="1683"/>
                  <a:pt x="2240" y="1684"/>
                </a:cubicBezTo>
                <a:cubicBezTo>
                  <a:pt x="2240" y="1684"/>
                  <a:pt x="2241" y="1684"/>
                  <a:pt x="2241" y="1684"/>
                </a:cubicBezTo>
                <a:cubicBezTo>
                  <a:pt x="2258" y="1686"/>
                  <a:pt x="2277" y="1693"/>
                  <a:pt x="2287" y="1706"/>
                </a:cubicBezTo>
                <a:cubicBezTo>
                  <a:pt x="2289" y="1708"/>
                  <a:pt x="2290" y="1710"/>
                  <a:pt x="2291" y="1712"/>
                </a:cubicBezTo>
                <a:cubicBezTo>
                  <a:pt x="2294" y="1717"/>
                  <a:pt x="2294" y="1717"/>
                  <a:pt x="2294" y="1717"/>
                </a:cubicBezTo>
                <a:cubicBezTo>
                  <a:pt x="2299" y="1727"/>
                  <a:pt x="2304" y="1737"/>
                  <a:pt x="2309" y="1748"/>
                </a:cubicBezTo>
                <a:cubicBezTo>
                  <a:pt x="2312" y="1754"/>
                  <a:pt x="2318" y="1762"/>
                  <a:pt x="2320" y="1771"/>
                </a:cubicBezTo>
                <a:cubicBezTo>
                  <a:pt x="2322" y="1775"/>
                  <a:pt x="2323" y="1778"/>
                  <a:pt x="2322" y="1782"/>
                </a:cubicBezTo>
                <a:close/>
                <a:moveTo>
                  <a:pt x="2340" y="1624"/>
                </a:moveTo>
                <a:cubicBezTo>
                  <a:pt x="2338" y="1622"/>
                  <a:pt x="2337" y="1621"/>
                  <a:pt x="2335" y="1620"/>
                </a:cubicBezTo>
                <a:cubicBezTo>
                  <a:pt x="2331" y="1617"/>
                  <a:pt x="2328" y="1613"/>
                  <a:pt x="2326" y="1610"/>
                </a:cubicBezTo>
                <a:cubicBezTo>
                  <a:pt x="2324" y="1607"/>
                  <a:pt x="2324" y="1607"/>
                  <a:pt x="2324" y="1607"/>
                </a:cubicBezTo>
                <a:cubicBezTo>
                  <a:pt x="2324" y="1607"/>
                  <a:pt x="2324" y="1607"/>
                  <a:pt x="2324" y="1607"/>
                </a:cubicBezTo>
                <a:cubicBezTo>
                  <a:pt x="2317" y="1594"/>
                  <a:pt x="2310" y="1582"/>
                  <a:pt x="2303" y="1569"/>
                </a:cubicBezTo>
                <a:cubicBezTo>
                  <a:pt x="2303" y="1569"/>
                  <a:pt x="2303" y="1569"/>
                  <a:pt x="2303" y="1569"/>
                </a:cubicBezTo>
                <a:cubicBezTo>
                  <a:pt x="2300" y="1564"/>
                  <a:pt x="2300" y="1564"/>
                  <a:pt x="2300" y="1564"/>
                </a:cubicBezTo>
                <a:cubicBezTo>
                  <a:pt x="2298" y="1561"/>
                  <a:pt x="2298" y="1558"/>
                  <a:pt x="2298" y="1555"/>
                </a:cubicBezTo>
                <a:cubicBezTo>
                  <a:pt x="2299" y="1552"/>
                  <a:pt x="2300" y="1550"/>
                  <a:pt x="2303" y="1547"/>
                </a:cubicBezTo>
                <a:cubicBezTo>
                  <a:pt x="2306" y="1545"/>
                  <a:pt x="2309" y="1544"/>
                  <a:pt x="2313" y="1542"/>
                </a:cubicBezTo>
                <a:cubicBezTo>
                  <a:pt x="2318" y="1541"/>
                  <a:pt x="2323" y="1541"/>
                  <a:pt x="2329" y="1541"/>
                </a:cubicBezTo>
                <a:cubicBezTo>
                  <a:pt x="2330" y="1541"/>
                  <a:pt x="2330" y="1541"/>
                  <a:pt x="2330" y="1541"/>
                </a:cubicBezTo>
                <a:cubicBezTo>
                  <a:pt x="2342" y="1540"/>
                  <a:pt x="2356" y="1540"/>
                  <a:pt x="2363" y="1540"/>
                </a:cubicBezTo>
                <a:cubicBezTo>
                  <a:pt x="2394" y="1540"/>
                  <a:pt x="2443" y="1534"/>
                  <a:pt x="2463" y="1564"/>
                </a:cubicBezTo>
                <a:cubicBezTo>
                  <a:pt x="2470" y="1573"/>
                  <a:pt x="2476" y="1583"/>
                  <a:pt x="2483" y="1593"/>
                </a:cubicBezTo>
                <a:cubicBezTo>
                  <a:pt x="2486" y="1598"/>
                  <a:pt x="2492" y="1605"/>
                  <a:pt x="2495" y="1611"/>
                </a:cubicBezTo>
                <a:cubicBezTo>
                  <a:pt x="2497" y="1614"/>
                  <a:pt x="2498" y="1617"/>
                  <a:pt x="2498" y="1620"/>
                </a:cubicBezTo>
                <a:cubicBezTo>
                  <a:pt x="2498" y="1621"/>
                  <a:pt x="2497" y="1623"/>
                  <a:pt x="2496" y="1625"/>
                </a:cubicBezTo>
                <a:cubicBezTo>
                  <a:pt x="2496" y="1626"/>
                  <a:pt x="2495" y="1627"/>
                  <a:pt x="2494" y="1628"/>
                </a:cubicBezTo>
                <a:cubicBezTo>
                  <a:pt x="2494" y="1628"/>
                  <a:pt x="2494" y="1628"/>
                  <a:pt x="2494" y="1628"/>
                </a:cubicBezTo>
                <a:cubicBezTo>
                  <a:pt x="2494" y="1628"/>
                  <a:pt x="2494" y="1628"/>
                  <a:pt x="2494" y="1628"/>
                </a:cubicBezTo>
                <a:cubicBezTo>
                  <a:pt x="2493" y="1629"/>
                  <a:pt x="2493" y="1629"/>
                  <a:pt x="2492" y="1630"/>
                </a:cubicBezTo>
                <a:cubicBezTo>
                  <a:pt x="2492" y="1630"/>
                  <a:pt x="2491" y="1630"/>
                  <a:pt x="2491" y="1630"/>
                </a:cubicBezTo>
                <a:cubicBezTo>
                  <a:pt x="2490" y="1631"/>
                  <a:pt x="2489" y="1631"/>
                  <a:pt x="2488" y="1632"/>
                </a:cubicBezTo>
                <a:cubicBezTo>
                  <a:pt x="2487" y="1632"/>
                  <a:pt x="2485" y="1633"/>
                  <a:pt x="2484" y="1633"/>
                </a:cubicBezTo>
                <a:cubicBezTo>
                  <a:pt x="2484" y="1633"/>
                  <a:pt x="2484" y="1634"/>
                  <a:pt x="2484" y="1634"/>
                </a:cubicBezTo>
                <a:cubicBezTo>
                  <a:pt x="2484" y="1634"/>
                  <a:pt x="2483" y="1634"/>
                  <a:pt x="2483" y="1634"/>
                </a:cubicBezTo>
                <a:cubicBezTo>
                  <a:pt x="2469" y="1638"/>
                  <a:pt x="2448" y="1636"/>
                  <a:pt x="2434" y="1636"/>
                </a:cubicBezTo>
                <a:cubicBezTo>
                  <a:pt x="2418" y="1636"/>
                  <a:pt x="2401" y="1636"/>
                  <a:pt x="2385" y="1636"/>
                </a:cubicBezTo>
                <a:cubicBezTo>
                  <a:pt x="2370" y="1636"/>
                  <a:pt x="2353" y="1632"/>
                  <a:pt x="2340" y="1624"/>
                </a:cubicBezTo>
                <a:close/>
                <a:moveTo>
                  <a:pt x="2605" y="1791"/>
                </a:moveTo>
                <a:cubicBezTo>
                  <a:pt x="2605" y="1791"/>
                  <a:pt x="2605" y="1791"/>
                  <a:pt x="2604" y="1791"/>
                </a:cubicBezTo>
                <a:cubicBezTo>
                  <a:pt x="2602" y="1794"/>
                  <a:pt x="2598" y="1797"/>
                  <a:pt x="2593" y="1798"/>
                </a:cubicBezTo>
                <a:cubicBezTo>
                  <a:pt x="2589" y="1800"/>
                  <a:pt x="2583" y="1801"/>
                  <a:pt x="2576" y="1801"/>
                </a:cubicBezTo>
                <a:cubicBezTo>
                  <a:pt x="2569" y="1801"/>
                  <a:pt x="2569" y="1801"/>
                  <a:pt x="2569" y="1801"/>
                </a:cubicBezTo>
                <a:cubicBezTo>
                  <a:pt x="2569" y="1801"/>
                  <a:pt x="2569" y="1801"/>
                  <a:pt x="2569" y="1801"/>
                </a:cubicBezTo>
                <a:cubicBezTo>
                  <a:pt x="2541" y="1801"/>
                  <a:pt x="2512" y="1801"/>
                  <a:pt x="2483" y="1801"/>
                </a:cubicBezTo>
                <a:cubicBezTo>
                  <a:pt x="2480" y="1801"/>
                  <a:pt x="2476" y="1801"/>
                  <a:pt x="2473" y="1801"/>
                </a:cubicBezTo>
                <a:cubicBezTo>
                  <a:pt x="2473" y="1801"/>
                  <a:pt x="2473" y="1801"/>
                  <a:pt x="2473" y="1801"/>
                </a:cubicBezTo>
                <a:cubicBezTo>
                  <a:pt x="2453" y="1799"/>
                  <a:pt x="2432" y="1790"/>
                  <a:pt x="2419" y="1775"/>
                </a:cubicBezTo>
                <a:cubicBezTo>
                  <a:pt x="2418" y="1773"/>
                  <a:pt x="2416" y="1771"/>
                  <a:pt x="2415" y="1769"/>
                </a:cubicBezTo>
                <a:cubicBezTo>
                  <a:pt x="2415" y="1769"/>
                  <a:pt x="2415" y="1769"/>
                  <a:pt x="2415" y="1769"/>
                </a:cubicBezTo>
                <a:cubicBezTo>
                  <a:pt x="2415" y="1769"/>
                  <a:pt x="2415" y="1769"/>
                  <a:pt x="2415" y="1769"/>
                </a:cubicBezTo>
                <a:cubicBezTo>
                  <a:pt x="2409" y="1758"/>
                  <a:pt x="2402" y="1747"/>
                  <a:pt x="2396" y="1736"/>
                </a:cubicBezTo>
                <a:cubicBezTo>
                  <a:pt x="2392" y="1728"/>
                  <a:pt x="2383" y="1716"/>
                  <a:pt x="2381" y="1706"/>
                </a:cubicBezTo>
                <a:cubicBezTo>
                  <a:pt x="2381" y="1706"/>
                  <a:pt x="2381" y="1706"/>
                  <a:pt x="2381" y="1706"/>
                </a:cubicBezTo>
                <a:cubicBezTo>
                  <a:pt x="2380" y="1705"/>
                  <a:pt x="2380" y="1704"/>
                  <a:pt x="2380" y="1703"/>
                </a:cubicBezTo>
                <a:cubicBezTo>
                  <a:pt x="2379" y="1693"/>
                  <a:pt x="2387" y="1688"/>
                  <a:pt x="2396" y="1685"/>
                </a:cubicBezTo>
                <a:cubicBezTo>
                  <a:pt x="2396" y="1685"/>
                  <a:pt x="2396" y="1685"/>
                  <a:pt x="2396" y="1685"/>
                </a:cubicBezTo>
                <a:cubicBezTo>
                  <a:pt x="2396" y="1685"/>
                  <a:pt x="2397" y="1685"/>
                  <a:pt x="2397" y="1685"/>
                </a:cubicBezTo>
                <a:cubicBezTo>
                  <a:pt x="2398" y="1685"/>
                  <a:pt x="2398" y="1685"/>
                  <a:pt x="2399" y="1684"/>
                </a:cubicBezTo>
                <a:cubicBezTo>
                  <a:pt x="2403" y="1683"/>
                  <a:pt x="2408" y="1683"/>
                  <a:pt x="2413" y="1683"/>
                </a:cubicBezTo>
                <a:cubicBezTo>
                  <a:pt x="2470" y="1683"/>
                  <a:pt x="2470" y="1683"/>
                  <a:pt x="2470" y="1683"/>
                </a:cubicBezTo>
                <a:cubicBezTo>
                  <a:pt x="2479" y="1683"/>
                  <a:pt x="2489" y="1683"/>
                  <a:pt x="2498" y="1683"/>
                </a:cubicBezTo>
                <a:cubicBezTo>
                  <a:pt x="2498" y="1683"/>
                  <a:pt x="2498" y="1683"/>
                  <a:pt x="2498" y="1683"/>
                </a:cubicBezTo>
                <a:cubicBezTo>
                  <a:pt x="2499" y="1683"/>
                  <a:pt x="2499" y="1683"/>
                  <a:pt x="2500" y="1683"/>
                </a:cubicBezTo>
                <a:cubicBezTo>
                  <a:pt x="2502" y="1683"/>
                  <a:pt x="2505" y="1683"/>
                  <a:pt x="2507" y="1683"/>
                </a:cubicBezTo>
                <a:cubicBezTo>
                  <a:pt x="2508" y="1683"/>
                  <a:pt x="2508" y="1683"/>
                  <a:pt x="2509" y="1683"/>
                </a:cubicBezTo>
                <a:cubicBezTo>
                  <a:pt x="2527" y="1685"/>
                  <a:pt x="2546" y="1692"/>
                  <a:pt x="2558" y="1705"/>
                </a:cubicBezTo>
                <a:cubicBezTo>
                  <a:pt x="2559" y="1705"/>
                  <a:pt x="2560" y="1706"/>
                  <a:pt x="2561" y="1707"/>
                </a:cubicBezTo>
                <a:cubicBezTo>
                  <a:pt x="2561" y="1708"/>
                  <a:pt x="2562" y="1708"/>
                  <a:pt x="2562" y="1709"/>
                </a:cubicBezTo>
                <a:cubicBezTo>
                  <a:pt x="2563" y="1710"/>
                  <a:pt x="2563" y="1710"/>
                  <a:pt x="2564" y="1711"/>
                </a:cubicBezTo>
                <a:cubicBezTo>
                  <a:pt x="2564" y="1711"/>
                  <a:pt x="2564" y="1711"/>
                  <a:pt x="2564" y="1711"/>
                </a:cubicBezTo>
                <a:cubicBezTo>
                  <a:pt x="2566" y="1713"/>
                  <a:pt x="2566" y="1713"/>
                  <a:pt x="2566" y="1713"/>
                </a:cubicBezTo>
                <a:cubicBezTo>
                  <a:pt x="2571" y="1721"/>
                  <a:pt x="2576" y="1729"/>
                  <a:pt x="2582" y="1737"/>
                </a:cubicBezTo>
                <a:cubicBezTo>
                  <a:pt x="2582" y="1737"/>
                  <a:pt x="2582" y="1737"/>
                  <a:pt x="2582" y="1737"/>
                </a:cubicBezTo>
                <a:cubicBezTo>
                  <a:pt x="2589" y="1748"/>
                  <a:pt x="2599" y="1759"/>
                  <a:pt x="2605" y="1772"/>
                </a:cubicBezTo>
                <a:cubicBezTo>
                  <a:pt x="2606" y="1773"/>
                  <a:pt x="2606" y="1773"/>
                  <a:pt x="2606" y="1774"/>
                </a:cubicBezTo>
                <a:cubicBezTo>
                  <a:pt x="2607" y="1775"/>
                  <a:pt x="2607" y="1775"/>
                  <a:pt x="2607" y="1775"/>
                </a:cubicBezTo>
                <a:cubicBezTo>
                  <a:pt x="2609" y="1782"/>
                  <a:pt x="2608" y="1787"/>
                  <a:pt x="2605" y="1791"/>
                </a:cubicBezTo>
                <a:close/>
                <a:moveTo>
                  <a:pt x="2937" y="318"/>
                </a:moveTo>
                <a:cubicBezTo>
                  <a:pt x="3034" y="414"/>
                  <a:pt x="3089" y="549"/>
                  <a:pt x="3089" y="685"/>
                </a:cubicBezTo>
                <a:cubicBezTo>
                  <a:pt x="3089" y="821"/>
                  <a:pt x="3034" y="955"/>
                  <a:pt x="2937" y="1051"/>
                </a:cubicBezTo>
                <a:cubicBezTo>
                  <a:pt x="3050" y="999"/>
                  <a:pt x="3153" y="855"/>
                  <a:pt x="3152" y="685"/>
                </a:cubicBezTo>
                <a:cubicBezTo>
                  <a:pt x="3153" y="514"/>
                  <a:pt x="3050" y="371"/>
                  <a:pt x="2937" y="318"/>
                </a:cubicBezTo>
                <a:close/>
                <a:moveTo>
                  <a:pt x="216" y="318"/>
                </a:moveTo>
                <a:cubicBezTo>
                  <a:pt x="104" y="371"/>
                  <a:pt x="0" y="514"/>
                  <a:pt x="2" y="685"/>
                </a:cubicBezTo>
                <a:cubicBezTo>
                  <a:pt x="0" y="855"/>
                  <a:pt x="104" y="999"/>
                  <a:pt x="216" y="1051"/>
                </a:cubicBezTo>
                <a:cubicBezTo>
                  <a:pt x="120" y="955"/>
                  <a:pt x="64" y="821"/>
                  <a:pt x="65" y="685"/>
                </a:cubicBezTo>
                <a:cubicBezTo>
                  <a:pt x="64" y="549"/>
                  <a:pt x="120" y="414"/>
                  <a:pt x="216" y="318"/>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sp>
        <p:nvSpPr>
          <p:cNvPr id="12" name="Freeform 25"/>
          <p:cNvSpPr>
            <a:spLocks noEditPoints="1"/>
          </p:cNvSpPr>
          <p:nvPr/>
        </p:nvSpPr>
        <p:spPr bwMode="black">
          <a:xfrm>
            <a:off x="978323" y="4643560"/>
            <a:ext cx="1023182" cy="871212"/>
          </a:xfrm>
          <a:custGeom>
            <a:avLst/>
            <a:gdLst>
              <a:gd name="T0" fmla="*/ 300 w 300"/>
              <a:gd name="T1" fmla="*/ 201 h 255"/>
              <a:gd name="T2" fmla="*/ 288 w 300"/>
              <a:gd name="T3" fmla="*/ 210 h 255"/>
              <a:gd name="T4" fmla="*/ 285 w 300"/>
              <a:gd name="T5" fmla="*/ 214 h 255"/>
              <a:gd name="T6" fmla="*/ 266 w 300"/>
              <a:gd name="T7" fmla="*/ 230 h 255"/>
              <a:gd name="T8" fmla="*/ 229 w 300"/>
              <a:gd name="T9" fmla="*/ 245 h 255"/>
              <a:gd name="T10" fmla="*/ 169 w 300"/>
              <a:gd name="T11" fmla="*/ 253 h 255"/>
              <a:gd name="T12" fmla="*/ 47 w 300"/>
              <a:gd name="T13" fmla="*/ 231 h 255"/>
              <a:gd name="T14" fmla="*/ 47 w 300"/>
              <a:gd name="T15" fmla="*/ 186 h 255"/>
              <a:gd name="T16" fmla="*/ 89 w 300"/>
              <a:gd name="T17" fmla="*/ 168 h 255"/>
              <a:gd name="T18" fmla="*/ 130 w 300"/>
              <a:gd name="T19" fmla="*/ 171 h 255"/>
              <a:gd name="T20" fmla="*/ 163 w 300"/>
              <a:gd name="T21" fmla="*/ 174 h 255"/>
              <a:gd name="T22" fmla="*/ 198 w 300"/>
              <a:gd name="T23" fmla="*/ 169 h 255"/>
              <a:gd name="T24" fmla="*/ 219 w 300"/>
              <a:gd name="T25" fmla="*/ 182 h 255"/>
              <a:gd name="T26" fmla="*/ 201 w 300"/>
              <a:gd name="T27" fmla="*/ 195 h 255"/>
              <a:gd name="T28" fmla="*/ 174 w 300"/>
              <a:gd name="T29" fmla="*/ 194 h 255"/>
              <a:gd name="T30" fmla="*/ 144 w 300"/>
              <a:gd name="T31" fmla="*/ 202 h 255"/>
              <a:gd name="T32" fmla="*/ 177 w 300"/>
              <a:gd name="T33" fmla="*/ 217 h 255"/>
              <a:gd name="T34" fmla="*/ 223 w 300"/>
              <a:gd name="T35" fmla="*/ 218 h 255"/>
              <a:gd name="T36" fmla="*/ 255 w 300"/>
              <a:gd name="T37" fmla="*/ 209 h 255"/>
              <a:gd name="T38" fmla="*/ 287 w 300"/>
              <a:gd name="T39" fmla="*/ 193 h 255"/>
              <a:gd name="T40" fmla="*/ 300 w 300"/>
              <a:gd name="T41" fmla="*/ 201 h 255"/>
              <a:gd name="T42" fmla="*/ 34 w 300"/>
              <a:gd name="T43" fmla="*/ 173 h 255"/>
              <a:gd name="T44" fmla="*/ 0 w 300"/>
              <a:gd name="T45" fmla="*/ 173 h 255"/>
              <a:gd name="T46" fmla="*/ 0 w 300"/>
              <a:gd name="T47" fmla="*/ 240 h 255"/>
              <a:gd name="T48" fmla="*/ 34 w 300"/>
              <a:gd name="T49" fmla="*/ 240 h 255"/>
              <a:gd name="T50" fmla="*/ 39 w 300"/>
              <a:gd name="T51" fmla="*/ 235 h 255"/>
              <a:gd name="T52" fmla="*/ 39 w 300"/>
              <a:gd name="T53" fmla="*/ 177 h 255"/>
              <a:gd name="T54" fmla="*/ 34 w 300"/>
              <a:gd name="T55" fmla="*/ 173 h 255"/>
              <a:gd name="T56" fmla="*/ 246 w 300"/>
              <a:gd name="T57" fmla="*/ 24 h 255"/>
              <a:gd name="T58" fmla="*/ 246 w 300"/>
              <a:gd name="T59" fmla="*/ 147 h 255"/>
              <a:gd name="T60" fmla="*/ 123 w 300"/>
              <a:gd name="T61" fmla="*/ 147 h 255"/>
              <a:gd name="T62" fmla="*/ 123 w 300"/>
              <a:gd name="T63" fmla="*/ 122 h 255"/>
              <a:gd name="T64" fmla="*/ 99 w 300"/>
              <a:gd name="T65" fmla="*/ 122 h 255"/>
              <a:gd name="T66" fmla="*/ 99 w 300"/>
              <a:gd name="T67" fmla="*/ 0 h 255"/>
              <a:gd name="T68" fmla="*/ 221 w 300"/>
              <a:gd name="T69" fmla="*/ 0 h 255"/>
              <a:gd name="T70" fmla="*/ 221 w 300"/>
              <a:gd name="T71" fmla="*/ 24 h 255"/>
              <a:gd name="T72" fmla="*/ 246 w 300"/>
              <a:gd name="T73" fmla="*/ 24 h 255"/>
              <a:gd name="T74" fmla="*/ 123 w 300"/>
              <a:gd name="T75" fmla="*/ 116 h 255"/>
              <a:gd name="T76" fmla="*/ 123 w 300"/>
              <a:gd name="T77" fmla="*/ 24 h 255"/>
              <a:gd name="T78" fmla="*/ 215 w 300"/>
              <a:gd name="T79" fmla="*/ 24 h 255"/>
              <a:gd name="T80" fmla="*/ 215 w 300"/>
              <a:gd name="T81" fmla="*/ 6 h 255"/>
              <a:gd name="T82" fmla="*/ 105 w 300"/>
              <a:gd name="T83" fmla="*/ 6 h 255"/>
              <a:gd name="T84" fmla="*/ 105 w 300"/>
              <a:gd name="T85" fmla="*/ 116 h 255"/>
              <a:gd name="T86" fmla="*/ 123 w 300"/>
              <a:gd name="T87" fmla="*/ 116 h 255"/>
              <a:gd name="T88" fmla="*/ 224 w 300"/>
              <a:gd name="T89" fmla="*/ 85 h 255"/>
              <a:gd name="T90" fmla="*/ 183 w 300"/>
              <a:gd name="T91" fmla="*/ 56 h 255"/>
              <a:gd name="T92" fmla="*/ 183 w 300"/>
              <a:gd name="T93" fmla="*/ 76 h 255"/>
              <a:gd name="T94" fmla="*/ 145 w 300"/>
              <a:gd name="T95" fmla="*/ 76 h 255"/>
              <a:gd name="T96" fmla="*/ 145 w 300"/>
              <a:gd name="T97" fmla="*/ 94 h 255"/>
              <a:gd name="T98" fmla="*/ 183 w 300"/>
              <a:gd name="T99" fmla="*/ 94 h 255"/>
              <a:gd name="T100" fmla="*/ 183 w 300"/>
              <a:gd name="T101" fmla="*/ 115 h 255"/>
              <a:gd name="T102" fmla="*/ 224 w 300"/>
              <a:gd name="T103" fmla="*/ 8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0" h="255">
                <a:moveTo>
                  <a:pt x="300" y="201"/>
                </a:moveTo>
                <a:cubicBezTo>
                  <a:pt x="300" y="201"/>
                  <a:pt x="299" y="202"/>
                  <a:pt x="288" y="210"/>
                </a:cubicBezTo>
                <a:cubicBezTo>
                  <a:pt x="288" y="210"/>
                  <a:pt x="286" y="214"/>
                  <a:pt x="285" y="214"/>
                </a:cubicBezTo>
                <a:cubicBezTo>
                  <a:pt x="280" y="218"/>
                  <a:pt x="275" y="223"/>
                  <a:pt x="266" y="230"/>
                </a:cubicBezTo>
                <a:cubicBezTo>
                  <a:pt x="257" y="231"/>
                  <a:pt x="238" y="240"/>
                  <a:pt x="229" y="245"/>
                </a:cubicBezTo>
                <a:cubicBezTo>
                  <a:pt x="212" y="244"/>
                  <a:pt x="187" y="248"/>
                  <a:pt x="169" y="253"/>
                </a:cubicBezTo>
                <a:cubicBezTo>
                  <a:pt x="143" y="249"/>
                  <a:pt x="140" y="255"/>
                  <a:pt x="47" y="231"/>
                </a:cubicBezTo>
                <a:cubicBezTo>
                  <a:pt x="47" y="231"/>
                  <a:pt x="47" y="194"/>
                  <a:pt x="47" y="186"/>
                </a:cubicBezTo>
                <a:cubicBezTo>
                  <a:pt x="64" y="182"/>
                  <a:pt x="69" y="171"/>
                  <a:pt x="89" y="168"/>
                </a:cubicBezTo>
                <a:cubicBezTo>
                  <a:pt x="103" y="166"/>
                  <a:pt x="116" y="167"/>
                  <a:pt x="130" y="171"/>
                </a:cubicBezTo>
                <a:cubicBezTo>
                  <a:pt x="139" y="174"/>
                  <a:pt x="148" y="176"/>
                  <a:pt x="163" y="174"/>
                </a:cubicBezTo>
                <a:cubicBezTo>
                  <a:pt x="176" y="173"/>
                  <a:pt x="181" y="169"/>
                  <a:pt x="198" y="169"/>
                </a:cubicBezTo>
                <a:cubicBezTo>
                  <a:pt x="209" y="169"/>
                  <a:pt x="220" y="176"/>
                  <a:pt x="219" y="182"/>
                </a:cubicBezTo>
                <a:cubicBezTo>
                  <a:pt x="219" y="188"/>
                  <a:pt x="208" y="194"/>
                  <a:pt x="201" y="195"/>
                </a:cubicBezTo>
                <a:cubicBezTo>
                  <a:pt x="185" y="195"/>
                  <a:pt x="189" y="194"/>
                  <a:pt x="174" y="194"/>
                </a:cubicBezTo>
                <a:cubicBezTo>
                  <a:pt x="156" y="194"/>
                  <a:pt x="155" y="197"/>
                  <a:pt x="144" y="202"/>
                </a:cubicBezTo>
                <a:cubicBezTo>
                  <a:pt x="155" y="205"/>
                  <a:pt x="162" y="209"/>
                  <a:pt x="177" y="217"/>
                </a:cubicBezTo>
                <a:cubicBezTo>
                  <a:pt x="193" y="215"/>
                  <a:pt x="209" y="217"/>
                  <a:pt x="223" y="218"/>
                </a:cubicBezTo>
                <a:cubicBezTo>
                  <a:pt x="235" y="215"/>
                  <a:pt x="241" y="210"/>
                  <a:pt x="255" y="209"/>
                </a:cubicBezTo>
                <a:cubicBezTo>
                  <a:pt x="264" y="202"/>
                  <a:pt x="276" y="191"/>
                  <a:pt x="287" y="193"/>
                </a:cubicBezTo>
                <a:cubicBezTo>
                  <a:pt x="293" y="194"/>
                  <a:pt x="300" y="201"/>
                  <a:pt x="300" y="201"/>
                </a:cubicBezTo>
                <a:close/>
                <a:moveTo>
                  <a:pt x="34" y="173"/>
                </a:moveTo>
                <a:cubicBezTo>
                  <a:pt x="0" y="173"/>
                  <a:pt x="0" y="173"/>
                  <a:pt x="0" y="173"/>
                </a:cubicBezTo>
                <a:cubicBezTo>
                  <a:pt x="0" y="240"/>
                  <a:pt x="0" y="240"/>
                  <a:pt x="0" y="240"/>
                </a:cubicBezTo>
                <a:cubicBezTo>
                  <a:pt x="34" y="240"/>
                  <a:pt x="34" y="240"/>
                  <a:pt x="34" y="240"/>
                </a:cubicBezTo>
                <a:cubicBezTo>
                  <a:pt x="37" y="240"/>
                  <a:pt x="39" y="238"/>
                  <a:pt x="39" y="235"/>
                </a:cubicBezTo>
                <a:cubicBezTo>
                  <a:pt x="39" y="177"/>
                  <a:pt x="39" y="177"/>
                  <a:pt x="39" y="177"/>
                </a:cubicBezTo>
                <a:cubicBezTo>
                  <a:pt x="39" y="175"/>
                  <a:pt x="37" y="173"/>
                  <a:pt x="34" y="173"/>
                </a:cubicBezTo>
                <a:close/>
                <a:moveTo>
                  <a:pt x="246" y="24"/>
                </a:moveTo>
                <a:cubicBezTo>
                  <a:pt x="246" y="147"/>
                  <a:pt x="246" y="147"/>
                  <a:pt x="246" y="147"/>
                </a:cubicBezTo>
                <a:cubicBezTo>
                  <a:pt x="123" y="147"/>
                  <a:pt x="123" y="147"/>
                  <a:pt x="123" y="147"/>
                </a:cubicBezTo>
                <a:cubicBezTo>
                  <a:pt x="123" y="122"/>
                  <a:pt x="123" y="122"/>
                  <a:pt x="123" y="122"/>
                </a:cubicBezTo>
                <a:cubicBezTo>
                  <a:pt x="99" y="122"/>
                  <a:pt x="99" y="122"/>
                  <a:pt x="99" y="122"/>
                </a:cubicBezTo>
                <a:cubicBezTo>
                  <a:pt x="99" y="0"/>
                  <a:pt x="99" y="0"/>
                  <a:pt x="99" y="0"/>
                </a:cubicBezTo>
                <a:cubicBezTo>
                  <a:pt x="221" y="0"/>
                  <a:pt x="221" y="0"/>
                  <a:pt x="221" y="0"/>
                </a:cubicBezTo>
                <a:cubicBezTo>
                  <a:pt x="221" y="24"/>
                  <a:pt x="221" y="24"/>
                  <a:pt x="221" y="24"/>
                </a:cubicBezTo>
                <a:lnTo>
                  <a:pt x="246" y="24"/>
                </a:lnTo>
                <a:close/>
                <a:moveTo>
                  <a:pt x="123" y="116"/>
                </a:moveTo>
                <a:cubicBezTo>
                  <a:pt x="123" y="24"/>
                  <a:pt x="123" y="24"/>
                  <a:pt x="123" y="24"/>
                </a:cubicBezTo>
                <a:cubicBezTo>
                  <a:pt x="215" y="24"/>
                  <a:pt x="215" y="24"/>
                  <a:pt x="215" y="24"/>
                </a:cubicBezTo>
                <a:cubicBezTo>
                  <a:pt x="215" y="6"/>
                  <a:pt x="215" y="6"/>
                  <a:pt x="215" y="6"/>
                </a:cubicBezTo>
                <a:cubicBezTo>
                  <a:pt x="105" y="6"/>
                  <a:pt x="105" y="6"/>
                  <a:pt x="105" y="6"/>
                </a:cubicBezTo>
                <a:cubicBezTo>
                  <a:pt x="105" y="116"/>
                  <a:pt x="105" y="116"/>
                  <a:pt x="105" y="116"/>
                </a:cubicBezTo>
                <a:lnTo>
                  <a:pt x="123" y="116"/>
                </a:lnTo>
                <a:close/>
                <a:moveTo>
                  <a:pt x="224" y="85"/>
                </a:moveTo>
                <a:cubicBezTo>
                  <a:pt x="183" y="56"/>
                  <a:pt x="183" y="56"/>
                  <a:pt x="183" y="56"/>
                </a:cubicBezTo>
                <a:cubicBezTo>
                  <a:pt x="183" y="76"/>
                  <a:pt x="183" y="76"/>
                  <a:pt x="183" y="76"/>
                </a:cubicBezTo>
                <a:cubicBezTo>
                  <a:pt x="145" y="76"/>
                  <a:pt x="145" y="76"/>
                  <a:pt x="145" y="76"/>
                </a:cubicBezTo>
                <a:cubicBezTo>
                  <a:pt x="145" y="94"/>
                  <a:pt x="145" y="94"/>
                  <a:pt x="145" y="94"/>
                </a:cubicBezTo>
                <a:cubicBezTo>
                  <a:pt x="183" y="94"/>
                  <a:pt x="183" y="94"/>
                  <a:pt x="183" y="94"/>
                </a:cubicBezTo>
                <a:cubicBezTo>
                  <a:pt x="183" y="115"/>
                  <a:pt x="183" y="115"/>
                  <a:pt x="183" y="115"/>
                </a:cubicBezTo>
                <a:lnTo>
                  <a:pt x="224" y="85"/>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1479069428"/>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Provisioning into a VNET and Active Directory</a:t>
            </a:r>
            <a:endParaRPr lang="en-US" dirty="0"/>
          </a:p>
        </p:txBody>
      </p:sp>
      <p:sp>
        <p:nvSpPr>
          <p:cNvPr id="4" name="Text Placeholder 3"/>
          <p:cNvSpPr>
            <a:spLocks noGrp="1"/>
          </p:cNvSpPr>
          <p:nvPr>
            <p:ph type="body" sz="quarter" idx="10"/>
          </p:nvPr>
        </p:nvSpPr>
        <p:spPr/>
        <p:txBody>
          <a:bodyPr/>
          <a:lstStyle/>
          <a:p>
            <a:r>
              <a:rPr lang="en-US" sz="2100" dirty="0"/>
              <a:t>$</a:t>
            </a:r>
            <a:r>
              <a:rPr lang="en-US" sz="2100" dirty="0" err="1"/>
              <a:t>dom</a:t>
            </a:r>
            <a:r>
              <a:rPr lang="en-US" sz="2100" dirty="0"/>
              <a:t> = '</a:t>
            </a:r>
            <a:r>
              <a:rPr lang="en-US" sz="2100" dirty="0" err="1"/>
              <a:t>contoso</a:t>
            </a:r>
            <a:r>
              <a:rPr lang="en-US" sz="2100" dirty="0"/>
              <a:t>'</a:t>
            </a:r>
          </a:p>
          <a:p>
            <a:r>
              <a:rPr lang="en-US" sz="2100" dirty="0"/>
              <a:t>$</a:t>
            </a:r>
            <a:r>
              <a:rPr lang="en-US" sz="2100" dirty="0" err="1"/>
              <a:t>jdom</a:t>
            </a:r>
            <a:r>
              <a:rPr lang="en-US" sz="2100" dirty="0"/>
              <a:t> = 'contoso.com'</a:t>
            </a:r>
          </a:p>
          <a:p>
            <a:r>
              <a:rPr lang="en-US" sz="2100" dirty="0"/>
              <a:t>$</a:t>
            </a:r>
            <a:r>
              <a:rPr lang="en-US" sz="2100" dirty="0" err="1"/>
              <a:t>onPremDNS</a:t>
            </a:r>
            <a:r>
              <a:rPr lang="en-US" sz="2100" dirty="0"/>
              <a:t> = </a:t>
            </a:r>
            <a:r>
              <a:rPr lang="en-US" sz="2100" b="1" dirty="0"/>
              <a:t>New-</a:t>
            </a:r>
            <a:r>
              <a:rPr lang="en-US" sz="2100" b="1" dirty="0" err="1"/>
              <a:t>AzureDns</a:t>
            </a:r>
            <a:r>
              <a:rPr lang="en-US" sz="2100" dirty="0"/>
              <a:t> </a:t>
            </a:r>
            <a:r>
              <a:rPr lang="en-US" sz="2100" i="1" dirty="0"/>
              <a:t>-</a:t>
            </a:r>
            <a:r>
              <a:rPr lang="en-US" sz="2100" i="1" dirty="0" err="1"/>
              <a:t>IPAddress</a:t>
            </a:r>
            <a:r>
              <a:rPr lang="en-US" sz="2100" dirty="0"/>
              <a:t> '192.168.1.4' </a:t>
            </a:r>
            <a:r>
              <a:rPr lang="en-US" sz="2100" i="1" dirty="0"/>
              <a:t>-Name</a:t>
            </a:r>
            <a:r>
              <a:rPr lang="en-US" sz="2100" dirty="0"/>
              <a:t> '</a:t>
            </a:r>
            <a:r>
              <a:rPr lang="en-US" sz="2100" dirty="0" err="1"/>
              <a:t>OnPremDNS</a:t>
            </a:r>
            <a:r>
              <a:rPr lang="en-US" sz="2100" dirty="0"/>
              <a:t>'</a:t>
            </a:r>
          </a:p>
          <a:p>
            <a:r>
              <a:rPr lang="en-US" sz="2100" dirty="0"/>
              <a:t>$</a:t>
            </a:r>
            <a:r>
              <a:rPr lang="en-US" sz="2100" dirty="0" err="1"/>
              <a:t>cloudDNS</a:t>
            </a:r>
            <a:r>
              <a:rPr lang="en-US" sz="2100" dirty="0"/>
              <a:t> = </a:t>
            </a:r>
            <a:r>
              <a:rPr lang="en-US" sz="2100" b="1" dirty="0"/>
              <a:t>New-</a:t>
            </a:r>
            <a:r>
              <a:rPr lang="en-US" sz="2100" b="1" dirty="0" err="1"/>
              <a:t>AzureDns</a:t>
            </a:r>
            <a:r>
              <a:rPr lang="en-US" sz="2100" dirty="0"/>
              <a:t> </a:t>
            </a:r>
            <a:r>
              <a:rPr lang="en-US" sz="2100" i="1" dirty="0"/>
              <a:t>-</a:t>
            </a:r>
            <a:r>
              <a:rPr lang="en-US" sz="2100" i="1" dirty="0" err="1"/>
              <a:t>IPAddress</a:t>
            </a:r>
            <a:r>
              <a:rPr lang="en-US" sz="2100" dirty="0"/>
              <a:t> '10.1.1.4' </a:t>
            </a:r>
            <a:r>
              <a:rPr lang="en-US" sz="2100" i="1" dirty="0"/>
              <a:t>-Name</a:t>
            </a:r>
            <a:r>
              <a:rPr lang="en-US" sz="2100" dirty="0"/>
              <a:t> '</a:t>
            </a:r>
            <a:r>
              <a:rPr lang="en-US" sz="2100" dirty="0" err="1"/>
              <a:t>CloudDNS</a:t>
            </a:r>
            <a:r>
              <a:rPr lang="en-US" sz="2100" dirty="0"/>
              <a:t>'</a:t>
            </a:r>
          </a:p>
          <a:p>
            <a:r>
              <a:rPr lang="en-US" sz="2100" dirty="0"/>
              <a:t>$</a:t>
            </a:r>
            <a:r>
              <a:rPr lang="en-US" sz="2100" dirty="0" err="1"/>
              <a:t>computerOU</a:t>
            </a:r>
            <a:r>
              <a:rPr lang="en-US" sz="2100" dirty="0"/>
              <a:t> = $</a:t>
            </a:r>
            <a:r>
              <a:rPr lang="en-US" sz="2100" dirty="0" err="1"/>
              <a:t>advmou</a:t>
            </a:r>
            <a:r>
              <a:rPr lang="en-US" sz="2100" dirty="0"/>
              <a:t> = 'OU=</a:t>
            </a:r>
            <a:r>
              <a:rPr lang="en-US" sz="2100" dirty="0" err="1"/>
              <a:t>AzureVMs,DC</a:t>
            </a:r>
            <a:r>
              <a:rPr lang="en-US" sz="2100" dirty="0"/>
              <a:t>=</a:t>
            </a:r>
            <a:r>
              <a:rPr lang="en-US" sz="2100" dirty="0" err="1"/>
              <a:t>contoso,DC</a:t>
            </a:r>
            <a:r>
              <a:rPr lang="en-US" sz="2100" dirty="0"/>
              <a:t>=com‘</a:t>
            </a:r>
          </a:p>
          <a:p>
            <a:endParaRPr lang="en-US" sz="2100" dirty="0"/>
          </a:p>
          <a:p>
            <a:r>
              <a:rPr lang="en-US" sz="2100" b="1" dirty="0"/>
              <a:t>New-</a:t>
            </a:r>
            <a:r>
              <a:rPr lang="en-US" sz="2100" b="1" dirty="0" err="1"/>
              <a:t>AzureVMConfig</a:t>
            </a:r>
            <a:r>
              <a:rPr lang="en-US" sz="2100" dirty="0"/>
              <a:t> </a:t>
            </a:r>
            <a:r>
              <a:rPr lang="en-US" sz="2100" i="1" dirty="0"/>
              <a:t>-Name</a:t>
            </a:r>
            <a:r>
              <a:rPr lang="en-US" sz="2100" dirty="0"/>
              <a:t> 'myvm1' </a:t>
            </a:r>
            <a:r>
              <a:rPr lang="en-US" sz="2100" i="1" dirty="0"/>
              <a:t>-</a:t>
            </a:r>
            <a:r>
              <a:rPr lang="en-US" sz="2100" i="1" dirty="0" err="1"/>
              <a:t>InstanceSize</a:t>
            </a:r>
            <a:r>
              <a:rPr lang="en-US" sz="2100" dirty="0"/>
              <a:t> 'Small' </a:t>
            </a:r>
            <a:r>
              <a:rPr lang="en-US" sz="2100" i="1" dirty="0"/>
              <a:t>-</a:t>
            </a:r>
            <a:r>
              <a:rPr lang="en-US" sz="2100" i="1" dirty="0" err="1"/>
              <a:t>ImageName</a:t>
            </a:r>
            <a:r>
              <a:rPr lang="en-US" sz="2100" dirty="0"/>
              <a:t> $</a:t>
            </a:r>
            <a:r>
              <a:rPr lang="en-US" sz="2100" dirty="0" err="1"/>
              <a:t>img</a:t>
            </a:r>
            <a:r>
              <a:rPr lang="en-US" sz="2100" dirty="0"/>
              <a:t> |</a:t>
            </a:r>
          </a:p>
          <a:p>
            <a:r>
              <a:rPr lang="en-US" sz="2100" dirty="0"/>
              <a:t>   </a:t>
            </a:r>
            <a:r>
              <a:rPr lang="en-US" sz="2100" b="1" dirty="0"/>
              <a:t>Add-</a:t>
            </a:r>
            <a:r>
              <a:rPr lang="en-US" sz="2100" b="1" dirty="0" err="1"/>
              <a:t>AzureProvisioningConfig</a:t>
            </a:r>
            <a:r>
              <a:rPr lang="en-US" sz="2100" dirty="0"/>
              <a:t> </a:t>
            </a:r>
            <a:r>
              <a:rPr lang="en-US" sz="2100" i="1" dirty="0"/>
              <a:t>-</a:t>
            </a:r>
            <a:r>
              <a:rPr lang="en-US" sz="2100" i="1" dirty="0" err="1"/>
              <a:t>WindowsDomain</a:t>
            </a:r>
            <a:r>
              <a:rPr lang="en-US" sz="2100" dirty="0"/>
              <a:t> </a:t>
            </a:r>
            <a:r>
              <a:rPr lang="en-US" sz="2100" i="1" dirty="0"/>
              <a:t>-Password</a:t>
            </a:r>
            <a:r>
              <a:rPr lang="en-US" sz="2100" dirty="0"/>
              <a:t> $</a:t>
            </a:r>
            <a:r>
              <a:rPr lang="en-US" sz="2100" dirty="0" err="1"/>
              <a:t>pwd</a:t>
            </a:r>
            <a:r>
              <a:rPr lang="en-US" sz="2100" dirty="0"/>
              <a:t> </a:t>
            </a:r>
            <a:r>
              <a:rPr lang="en-US" sz="2100" i="1" dirty="0"/>
              <a:t>-Domain</a:t>
            </a:r>
            <a:r>
              <a:rPr lang="en-US" sz="2100" dirty="0"/>
              <a:t> $</a:t>
            </a:r>
            <a:r>
              <a:rPr lang="en-US" sz="2100" dirty="0" err="1"/>
              <a:t>dom</a:t>
            </a:r>
            <a:r>
              <a:rPr lang="en-US" sz="2100" dirty="0"/>
              <a:t> </a:t>
            </a:r>
            <a:r>
              <a:rPr lang="en-US" sz="2100" b="1" dirty="0"/>
              <a:t>`</a:t>
            </a:r>
            <a:endParaRPr lang="en-US" sz="2100" dirty="0"/>
          </a:p>
          <a:p>
            <a:r>
              <a:rPr lang="en-US" sz="2100" dirty="0"/>
              <a:t>     </a:t>
            </a:r>
            <a:r>
              <a:rPr lang="en-US" sz="2100" i="1" dirty="0"/>
              <a:t>-</a:t>
            </a:r>
            <a:r>
              <a:rPr lang="en-US" sz="2100" i="1" dirty="0" err="1"/>
              <a:t>DomainUserName</a:t>
            </a:r>
            <a:r>
              <a:rPr lang="en-US" sz="2100" dirty="0"/>
              <a:t> $</a:t>
            </a:r>
            <a:r>
              <a:rPr lang="en-US" sz="2100" dirty="0" err="1"/>
              <a:t>domUser</a:t>
            </a:r>
            <a:r>
              <a:rPr lang="en-US" sz="2100" dirty="0"/>
              <a:t> </a:t>
            </a:r>
            <a:r>
              <a:rPr lang="en-US" sz="2100" i="1" dirty="0"/>
              <a:t>-</a:t>
            </a:r>
            <a:r>
              <a:rPr lang="en-US" sz="2100" i="1" dirty="0" err="1"/>
              <a:t>DomainPassword</a:t>
            </a:r>
            <a:r>
              <a:rPr lang="en-US" sz="2100" dirty="0"/>
              <a:t> $</a:t>
            </a:r>
            <a:r>
              <a:rPr lang="en-US" sz="2100" dirty="0" err="1"/>
              <a:t>dpwd</a:t>
            </a:r>
            <a:r>
              <a:rPr lang="en-US" sz="2100" dirty="0"/>
              <a:t> </a:t>
            </a:r>
            <a:r>
              <a:rPr lang="en-US" sz="2100" i="1" dirty="0"/>
              <a:t>-</a:t>
            </a:r>
            <a:r>
              <a:rPr lang="en-US" sz="2100" i="1" dirty="0" err="1"/>
              <a:t>JoinDomain</a:t>
            </a:r>
            <a:r>
              <a:rPr lang="en-US" sz="2100" dirty="0"/>
              <a:t> $</a:t>
            </a:r>
            <a:r>
              <a:rPr lang="en-US" sz="2100" dirty="0" err="1"/>
              <a:t>jdom</a:t>
            </a:r>
            <a:r>
              <a:rPr lang="en-US" sz="2100" dirty="0"/>
              <a:t> </a:t>
            </a:r>
            <a:r>
              <a:rPr lang="en-US" sz="2100" b="1" dirty="0"/>
              <a:t>`</a:t>
            </a:r>
            <a:endParaRPr lang="en-US" sz="2100" dirty="0"/>
          </a:p>
          <a:p>
            <a:r>
              <a:rPr lang="en-US" sz="2100" dirty="0"/>
              <a:t>     </a:t>
            </a:r>
            <a:r>
              <a:rPr lang="en-US" sz="2100" i="1" dirty="0"/>
              <a:t>-</a:t>
            </a:r>
            <a:r>
              <a:rPr lang="en-US" sz="2100" i="1" dirty="0" err="1"/>
              <a:t>MachineObjectOU</a:t>
            </a:r>
            <a:r>
              <a:rPr lang="en-US" sz="2100" dirty="0"/>
              <a:t> '</a:t>
            </a:r>
            <a:r>
              <a:rPr lang="en-US" sz="2100" dirty="0" err="1"/>
              <a:t>AzureVMs</a:t>
            </a:r>
            <a:r>
              <a:rPr lang="en-US" sz="2100" dirty="0"/>
              <a:t>' | </a:t>
            </a:r>
          </a:p>
          <a:p>
            <a:r>
              <a:rPr lang="en-US" sz="2100" dirty="0"/>
              <a:t>   </a:t>
            </a:r>
            <a:r>
              <a:rPr lang="en-US" sz="2100" b="1" dirty="0"/>
              <a:t>Set-</a:t>
            </a:r>
            <a:r>
              <a:rPr lang="en-US" sz="2100" b="1" dirty="0" err="1"/>
              <a:t>AzureSubnet</a:t>
            </a:r>
            <a:r>
              <a:rPr lang="en-US" sz="2100" dirty="0"/>
              <a:t> </a:t>
            </a:r>
            <a:r>
              <a:rPr lang="en-US" sz="2100" i="1" dirty="0"/>
              <a:t>-</a:t>
            </a:r>
            <a:r>
              <a:rPr lang="en-US" sz="2100" i="1" dirty="0" err="1"/>
              <a:t>SubnetNames</a:t>
            </a:r>
            <a:r>
              <a:rPr lang="en-US" sz="2100" dirty="0"/>
              <a:t> '</a:t>
            </a:r>
            <a:r>
              <a:rPr lang="en-US" sz="2100" dirty="0" err="1"/>
              <a:t>AppSubnet</a:t>
            </a:r>
            <a:r>
              <a:rPr lang="en-US" sz="2100" dirty="0"/>
              <a:t>' | </a:t>
            </a:r>
          </a:p>
          <a:p>
            <a:r>
              <a:rPr lang="en-US" sz="2100" dirty="0"/>
              <a:t>   </a:t>
            </a:r>
            <a:r>
              <a:rPr lang="en-US" sz="2100" b="1" dirty="0"/>
              <a:t>New-</a:t>
            </a:r>
            <a:r>
              <a:rPr lang="en-US" sz="2100" b="1" dirty="0" err="1"/>
              <a:t>AzureVM</a:t>
            </a:r>
            <a:r>
              <a:rPr lang="en-US" sz="2100" dirty="0"/>
              <a:t> </a:t>
            </a:r>
            <a:r>
              <a:rPr lang="en-US" sz="2100" i="1" dirty="0"/>
              <a:t>–</a:t>
            </a:r>
            <a:r>
              <a:rPr lang="en-US" sz="2100" i="1" dirty="0" err="1"/>
              <a:t>ServiceName</a:t>
            </a:r>
            <a:r>
              <a:rPr lang="en-US" sz="2100" i="1" dirty="0"/>
              <a:t> $svc</a:t>
            </a:r>
            <a:r>
              <a:rPr lang="en-US" sz="2100" dirty="0"/>
              <a:t> </a:t>
            </a:r>
            <a:r>
              <a:rPr lang="en-US" sz="2100" i="1" dirty="0"/>
              <a:t>-</a:t>
            </a:r>
            <a:r>
              <a:rPr lang="en-US" sz="2100" i="1" dirty="0" err="1"/>
              <a:t>AffinityGroup</a:t>
            </a:r>
            <a:r>
              <a:rPr lang="en-US" sz="2100" dirty="0"/>
              <a:t> '</a:t>
            </a:r>
            <a:r>
              <a:rPr lang="en-US" sz="2100" dirty="0" err="1"/>
              <a:t>adag</a:t>
            </a:r>
            <a:r>
              <a:rPr lang="en-US" sz="2100" dirty="0"/>
              <a:t>' </a:t>
            </a:r>
            <a:r>
              <a:rPr lang="en-US" sz="2100" b="1" dirty="0"/>
              <a:t>`</a:t>
            </a:r>
            <a:endParaRPr lang="en-US" sz="2100" dirty="0"/>
          </a:p>
          <a:p>
            <a:r>
              <a:rPr lang="en-US" sz="2100" dirty="0"/>
              <a:t>     </a:t>
            </a:r>
            <a:r>
              <a:rPr lang="en-US" sz="2100" i="1" dirty="0"/>
              <a:t>-</a:t>
            </a:r>
            <a:r>
              <a:rPr lang="en-US" sz="2100" i="1" dirty="0" err="1"/>
              <a:t>VNetName</a:t>
            </a:r>
            <a:r>
              <a:rPr lang="en-US" sz="2100" dirty="0"/>
              <a:t> '</a:t>
            </a:r>
            <a:r>
              <a:rPr lang="en-US" sz="2100" dirty="0" err="1"/>
              <a:t>ADVNet</a:t>
            </a:r>
            <a:r>
              <a:rPr lang="en-US" sz="2100" dirty="0"/>
              <a:t>' </a:t>
            </a:r>
            <a:r>
              <a:rPr lang="en-US" sz="2100" i="1" dirty="0"/>
              <a:t>-</a:t>
            </a:r>
            <a:r>
              <a:rPr lang="en-US" sz="2100" i="1" dirty="0" err="1"/>
              <a:t>DnsSettings</a:t>
            </a:r>
            <a:r>
              <a:rPr lang="en-US" sz="2100" dirty="0"/>
              <a:t> $</a:t>
            </a:r>
            <a:r>
              <a:rPr lang="en-US" sz="2100" dirty="0" err="1"/>
              <a:t>onPremDNS</a:t>
            </a:r>
            <a:r>
              <a:rPr lang="en-US" sz="2100" dirty="0"/>
              <a:t>, $</a:t>
            </a:r>
            <a:r>
              <a:rPr lang="en-US" sz="2100" dirty="0" err="1"/>
              <a:t>cloudDNS</a:t>
            </a:r>
            <a:endParaRPr lang="en-US" sz="2100" dirty="0"/>
          </a:p>
        </p:txBody>
      </p:sp>
    </p:spTree>
    <p:extLst>
      <p:ext uri="{BB962C8B-B14F-4D97-AF65-F5344CB8AC3E}">
        <p14:creationId xmlns:p14="http://schemas.microsoft.com/office/powerpoint/2010/main" val="52133401"/>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Agenda	</a:t>
            </a:r>
            <a:endParaRPr lang="en-US" dirty="0"/>
          </a:p>
        </p:txBody>
      </p:sp>
      <p:sp>
        <p:nvSpPr>
          <p:cNvPr id="5" name="Text Placeholder 4"/>
          <p:cNvSpPr>
            <a:spLocks noGrp="1"/>
          </p:cNvSpPr>
          <p:nvPr>
            <p:ph type="body" sz="quarter" idx="11"/>
          </p:nvPr>
        </p:nvSpPr>
        <p:spPr>
          <a:xfrm>
            <a:off x="3473805" y="2293497"/>
            <a:ext cx="6945312" cy="3490211"/>
          </a:xfrm>
        </p:spPr>
        <p:txBody>
          <a:bodyPr/>
          <a:lstStyle/>
          <a:p>
            <a:r>
              <a:rPr lang="en-US" dirty="0" smtClean="0"/>
              <a:t>Getting Started </a:t>
            </a:r>
          </a:p>
          <a:p>
            <a:r>
              <a:rPr lang="en-US" dirty="0" smtClean="0"/>
              <a:t>Virtual Machine Management</a:t>
            </a:r>
          </a:p>
          <a:p>
            <a:r>
              <a:rPr lang="en-US" dirty="0" smtClean="0"/>
              <a:t>Disk and Image Repository</a:t>
            </a:r>
          </a:p>
          <a:p>
            <a:r>
              <a:rPr lang="en-US" dirty="0" smtClean="0"/>
              <a:t>Configuring Virtual Networks</a:t>
            </a:r>
          </a:p>
        </p:txBody>
      </p:sp>
    </p:spTree>
    <p:extLst>
      <p:ext uri="{BB962C8B-B14F-4D97-AF65-F5344CB8AC3E}">
        <p14:creationId xmlns:p14="http://schemas.microsoft.com/office/powerpoint/2010/main" val="2204726652"/>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Virtual Machine Discovery</a:t>
            </a:r>
            <a:endParaRPr lang="en-US" dirty="0"/>
          </a:p>
        </p:txBody>
      </p:sp>
      <p:sp>
        <p:nvSpPr>
          <p:cNvPr id="5" name="Text Placeholder 4"/>
          <p:cNvSpPr>
            <a:spLocks noGrp="1"/>
          </p:cNvSpPr>
          <p:nvPr>
            <p:ph type="body" sz="quarter" idx="10"/>
          </p:nvPr>
        </p:nvSpPr>
        <p:spPr/>
        <p:txBody>
          <a:bodyPr/>
          <a:lstStyle/>
          <a:p>
            <a:r>
              <a:rPr lang="en-US" sz="2700" dirty="0">
                <a:solidFill>
                  <a:schemeClr val="accent2"/>
                </a:solidFill>
              </a:rPr>
              <a:t>Retrieve Cloud Services </a:t>
            </a:r>
          </a:p>
          <a:p>
            <a:r>
              <a:rPr lang="en-US" b="1" dirty="0" smtClean="0"/>
              <a:t>Get-</a:t>
            </a:r>
            <a:r>
              <a:rPr lang="en-US" b="1" dirty="0" err="1" smtClean="0"/>
              <a:t>AzureService</a:t>
            </a:r>
            <a:r>
              <a:rPr lang="en-US" b="1" dirty="0" smtClean="0"/>
              <a:t>  </a:t>
            </a:r>
          </a:p>
          <a:p>
            <a:endParaRPr lang="en-US" b="1" dirty="0"/>
          </a:p>
          <a:p>
            <a:r>
              <a:rPr lang="en-US" sz="2700" dirty="0">
                <a:solidFill>
                  <a:schemeClr val="accent2"/>
                </a:solidFill>
              </a:rPr>
              <a:t>Retrieve Virtual Machines for Service</a:t>
            </a:r>
            <a:r>
              <a:rPr lang="en-US" dirty="0" smtClean="0">
                <a:solidFill>
                  <a:schemeClr val="accent2"/>
                </a:solidFill>
              </a:rPr>
              <a:t> </a:t>
            </a:r>
            <a:endParaRPr lang="en-US" dirty="0">
              <a:solidFill>
                <a:schemeClr val="accent2"/>
              </a:solidFill>
            </a:endParaRPr>
          </a:p>
          <a:p>
            <a:r>
              <a:rPr lang="en-US" b="1" dirty="0" smtClean="0"/>
              <a:t>Get-</a:t>
            </a:r>
            <a:r>
              <a:rPr lang="en-US" b="1" dirty="0" err="1" smtClean="0"/>
              <a:t>AzureVM</a:t>
            </a:r>
            <a:r>
              <a:rPr lang="en-US" dirty="0" smtClean="0"/>
              <a:t> </a:t>
            </a:r>
            <a:r>
              <a:rPr lang="en-US" i="1" dirty="0"/>
              <a:t>-</a:t>
            </a:r>
            <a:r>
              <a:rPr lang="en-US" i="1" dirty="0" err="1"/>
              <a:t>ServiceName</a:t>
            </a:r>
            <a:r>
              <a:rPr lang="en-US" dirty="0"/>
              <a:t> $</a:t>
            </a:r>
            <a:r>
              <a:rPr lang="en-US" dirty="0" err="1"/>
              <a:t>cloudSvcName</a:t>
            </a:r>
            <a:r>
              <a:rPr lang="en-US" dirty="0"/>
              <a:t> </a:t>
            </a:r>
            <a:endParaRPr lang="en-US" dirty="0" smtClean="0"/>
          </a:p>
          <a:p>
            <a:endParaRPr lang="en-US" dirty="0" smtClean="0"/>
          </a:p>
          <a:p>
            <a:r>
              <a:rPr lang="en-US" sz="2700" dirty="0">
                <a:solidFill>
                  <a:schemeClr val="accent2"/>
                </a:solidFill>
              </a:rPr>
              <a:t>Retrieve Status for All VMs in </a:t>
            </a:r>
            <a:r>
              <a:rPr lang="en-US" sz="2700" dirty="0" err="1">
                <a:solidFill>
                  <a:schemeClr val="accent2"/>
                </a:solidFill>
              </a:rPr>
              <a:t>Subsription</a:t>
            </a:r>
            <a:endParaRPr lang="en-US" sz="2700" dirty="0"/>
          </a:p>
          <a:p>
            <a:r>
              <a:rPr lang="en-US" b="1" dirty="0"/>
              <a:t>Get-</a:t>
            </a:r>
            <a:r>
              <a:rPr lang="en-US" b="1" dirty="0" err="1"/>
              <a:t>AzureService</a:t>
            </a:r>
            <a:r>
              <a:rPr lang="en-US" dirty="0"/>
              <a:t> | </a:t>
            </a:r>
            <a:r>
              <a:rPr lang="en-US" b="1" dirty="0" err="1"/>
              <a:t>foreach</a:t>
            </a:r>
            <a:r>
              <a:rPr lang="en-US" dirty="0"/>
              <a:t> { </a:t>
            </a:r>
          </a:p>
          <a:p>
            <a:r>
              <a:rPr lang="en-US" dirty="0" smtClean="0"/>
              <a:t>  $_ </a:t>
            </a:r>
            <a:r>
              <a:rPr lang="en-US" dirty="0"/>
              <a:t>| </a:t>
            </a:r>
            <a:r>
              <a:rPr lang="en-US" b="1" dirty="0"/>
              <a:t>Get-</a:t>
            </a:r>
            <a:r>
              <a:rPr lang="en-US" b="1" dirty="0" err="1"/>
              <a:t>AzureVM</a:t>
            </a:r>
            <a:r>
              <a:rPr lang="en-US" dirty="0"/>
              <a:t> | </a:t>
            </a:r>
            <a:r>
              <a:rPr lang="en-US" b="1" dirty="0" err="1"/>
              <a:t>ft</a:t>
            </a:r>
            <a:r>
              <a:rPr lang="en-US" dirty="0"/>
              <a:t> </a:t>
            </a:r>
            <a:r>
              <a:rPr lang="en-US" dirty="0" err="1"/>
              <a:t>ServiceName</a:t>
            </a:r>
            <a:r>
              <a:rPr lang="en-US" dirty="0"/>
              <a:t>, Name, </a:t>
            </a:r>
            <a:r>
              <a:rPr lang="en-US" dirty="0" err="1"/>
              <a:t>InstanceStatus</a:t>
            </a:r>
            <a:endParaRPr lang="en-US" dirty="0"/>
          </a:p>
          <a:p>
            <a:r>
              <a:rPr lang="en-US" dirty="0"/>
              <a:t>}</a:t>
            </a:r>
          </a:p>
          <a:p>
            <a:endParaRPr lang="en-US" dirty="0"/>
          </a:p>
        </p:txBody>
      </p:sp>
    </p:spTree>
    <p:extLst>
      <p:ext uri="{BB962C8B-B14F-4D97-AF65-F5344CB8AC3E}">
        <p14:creationId xmlns:p14="http://schemas.microsoft.com/office/powerpoint/2010/main" val="3782489641"/>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Virtual Machine Storage </a:t>
            </a:r>
            <a:endParaRPr lang="en-US" dirty="0"/>
          </a:p>
        </p:txBody>
      </p:sp>
      <p:sp>
        <p:nvSpPr>
          <p:cNvPr id="5" name="Text Placeholder 4"/>
          <p:cNvSpPr txBox="1">
            <a:spLocks/>
          </p:cNvSpPr>
          <p:nvPr/>
        </p:nvSpPr>
        <p:spPr>
          <a:xfrm>
            <a:off x="2460488" y="1900239"/>
            <a:ext cx="9220337" cy="1938417"/>
          </a:xfrm>
          <a:prstGeom prst="rect">
            <a:avLst/>
          </a:prstGeom>
          <a:solidFill>
            <a:schemeClr val="tx1">
              <a:alpha val="5000"/>
            </a:schemeClr>
          </a:solidFill>
        </p:spPr>
        <p:txBody>
          <a:bodyPr lIns="137137" tIns="0" rIns="182848"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defTabSz="1218987">
              <a:lnSpc>
                <a:spcPct val="100000"/>
              </a:lnSpc>
              <a:spcBef>
                <a:spcPts val="768"/>
              </a:spcBef>
              <a:buSzTx/>
            </a:pPr>
            <a:r>
              <a:rPr lang="en-US" sz="2400" spc="-70" dirty="0">
                <a:solidFill>
                  <a:srgbClr val="00AEEF">
                    <a:alpha val="99000"/>
                  </a:srgbClr>
                </a:solidFill>
                <a:latin typeface="Segoe UI Light" pitchFamily="34" charset="0"/>
                <a:cs typeface="Segoe UI Light" pitchFamily="34" charset="0"/>
              </a:rPr>
              <a:t>Data Disks</a:t>
            </a:r>
            <a:endParaRPr lang="en-US" sz="2400" spc="-70" dirty="0" smtClean="0">
              <a:solidFill>
                <a:srgbClr val="00AEEF">
                  <a:alpha val="99000"/>
                </a:srgbClr>
              </a:solidFill>
              <a:latin typeface="Segoe UI Light" pitchFamily="34" charset="0"/>
              <a:cs typeface="Segoe UI Light" pitchFamily="34" charset="0"/>
            </a:endParaRPr>
          </a:p>
          <a:p>
            <a:pPr lvl="0" defTabSz="1218987">
              <a:lnSpc>
                <a:spcPct val="100000"/>
              </a:lnSpc>
              <a:spcBef>
                <a:spcPts val="0"/>
              </a:spcBef>
              <a:buSzTx/>
            </a:pPr>
            <a:r>
              <a:rPr lang="en-US" sz="1600" dirty="0">
                <a:solidFill>
                  <a:srgbClr val="525051">
                    <a:alpha val="99000"/>
                  </a:srgbClr>
                </a:solidFill>
                <a:latin typeface="Segoe UI"/>
              </a:rPr>
              <a:t>Add/Remove data disks at boot or while running</a:t>
            </a:r>
          </a:p>
          <a:p>
            <a:pPr lvl="0" defTabSz="1218987">
              <a:lnSpc>
                <a:spcPct val="100000"/>
              </a:lnSpc>
              <a:spcBef>
                <a:spcPts val="0"/>
              </a:spcBef>
              <a:buSzTx/>
            </a:pPr>
            <a:r>
              <a:rPr lang="en-US" sz="1600" dirty="0">
                <a:solidFill>
                  <a:srgbClr val="525051">
                    <a:alpha val="99000"/>
                  </a:srgbClr>
                </a:solidFill>
                <a:latin typeface="Segoe UI"/>
              </a:rPr>
              <a:t>Create blank or attach existing disks</a:t>
            </a:r>
          </a:p>
        </p:txBody>
      </p:sp>
      <p:sp>
        <p:nvSpPr>
          <p:cNvPr id="6" name="Rectangle 5"/>
          <p:cNvSpPr>
            <a:spLocks noChangeAspect="1"/>
          </p:cNvSpPr>
          <p:nvPr/>
        </p:nvSpPr>
        <p:spPr bwMode="auto">
          <a:xfrm>
            <a:off x="520700" y="1900239"/>
            <a:ext cx="1941524" cy="19415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7" rIns="91412" bIns="45707" rtlCol="0" anchor="ctr"/>
          <a:lstStyle/>
          <a:p>
            <a:pPr algn="ctr"/>
            <a:endParaRPr lang="en-US"/>
          </a:p>
        </p:txBody>
      </p:sp>
      <p:sp>
        <p:nvSpPr>
          <p:cNvPr id="7" name="Rectangle 6"/>
          <p:cNvSpPr>
            <a:spLocks/>
          </p:cNvSpPr>
          <p:nvPr/>
        </p:nvSpPr>
        <p:spPr bwMode="auto">
          <a:xfrm>
            <a:off x="520707" y="4109958"/>
            <a:ext cx="1938415" cy="193841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en-US"/>
          </a:p>
        </p:txBody>
      </p:sp>
      <p:sp>
        <p:nvSpPr>
          <p:cNvPr id="8" name="Text Placeholder 4"/>
          <p:cNvSpPr txBox="1">
            <a:spLocks/>
          </p:cNvSpPr>
          <p:nvPr/>
        </p:nvSpPr>
        <p:spPr>
          <a:xfrm>
            <a:off x="2460488" y="4109958"/>
            <a:ext cx="9220337" cy="1938417"/>
          </a:xfrm>
          <a:prstGeom prst="rect">
            <a:avLst/>
          </a:prstGeom>
          <a:solidFill>
            <a:schemeClr val="tx1">
              <a:alpha val="5000"/>
            </a:schemeClr>
          </a:solidFill>
        </p:spPr>
        <p:txBody>
          <a:bodyPr lIns="137137" tIns="0" rIns="182848"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defTabSz="1218987">
              <a:lnSpc>
                <a:spcPct val="100000"/>
              </a:lnSpc>
              <a:spcBef>
                <a:spcPts val="768"/>
              </a:spcBef>
              <a:buSzTx/>
            </a:pPr>
            <a:r>
              <a:rPr lang="en-US" sz="2400" spc="-70" dirty="0">
                <a:solidFill>
                  <a:srgbClr val="00AEEF">
                    <a:alpha val="99000"/>
                  </a:srgbClr>
                </a:solidFill>
                <a:latin typeface="Segoe UI Light" pitchFamily="34" charset="0"/>
                <a:cs typeface="Segoe UI Light" pitchFamily="34" charset="0"/>
              </a:rPr>
              <a:t>Modify Cache Settings of OS Disk or Data Disk</a:t>
            </a:r>
            <a:endParaRPr lang="en-US" sz="2400" spc="-70" dirty="0" smtClean="0">
              <a:solidFill>
                <a:srgbClr val="00AEEF">
                  <a:alpha val="99000"/>
                </a:srgbClr>
              </a:solidFill>
              <a:latin typeface="Segoe UI Light" pitchFamily="34" charset="0"/>
              <a:cs typeface="Segoe UI Light" pitchFamily="34" charset="0"/>
            </a:endParaRPr>
          </a:p>
          <a:p>
            <a:pPr lvl="0" defTabSz="1218987" fontAlgn="ctr">
              <a:lnSpc>
                <a:spcPct val="100000"/>
              </a:lnSpc>
              <a:spcBef>
                <a:spcPts val="0"/>
              </a:spcBef>
              <a:spcAft>
                <a:spcPct val="0"/>
              </a:spcAft>
              <a:buSzTx/>
              <a:tabLst>
                <a:tab pos="304675" algn="l"/>
              </a:tabLst>
            </a:pPr>
            <a:r>
              <a:rPr lang="en-US" sz="1600" dirty="0">
                <a:solidFill>
                  <a:srgbClr val="525051">
                    <a:alpha val="99000"/>
                  </a:srgbClr>
                </a:solidFill>
                <a:latin typeface="Segoe UI"/>
              </a:rPr>
              <a:t>Modifying OS Disk while running requires reboot</a:t>
            </a:r>
          </a:p>
        </p:txBody>
      </p:sp>
      <p:sp>
        <p:nvSpPr>
          <p:cNvPr id="11" name="Freeform 83"/>
          <p:cNvSpPr>
            <a:spLocks noEditPoints="1"/>
          </p:cNvSpPr>
          <p:nvPr/>
        </p:nvSpPr>
        <p:spPr bwMode="black">
          <a:xfrm>
            <a:off x="980362" y="2331470"/>
            <a:ext cx="1022200" cy="1079062"/>
          </a:xfrm>
          <a:custGeom>
            <a:avLst/>
            <a:gdLst>
              <a:gd name="T0" fmla="*/ 502 w 2107"/>
              <a:gd name="T1" fmla="*/ 1162 h 2221"/>
              <a:gd name="T2" fmla="*/ 239 w 2107"/>
              <a:gd name="T3" fmla="*/ 2072 h 2221"/>
              <a:gd name="T4" fmla="*/ 1587 w 2107"/>
              <a:gd name="T5" fmla="*/ 1800 h 2221"/>
              <a:gd name="T6" fmla="*/ 1487 w 2107"/>
              <a:gd name="T7" fmla="*/ 1835 h 2221"/>
              <a:gd name="T8" fmla="*/ 1579 w 2107"/>
              <a:gd name="T9" fmla="*/ 1870 h 2221"/>
              <a:gd name="T10" fmla="*/ 1470 w 2107"/>
              <a:gd name="T11" fmla="*/ 1847 h 2221"/>
              <a:gd name="T12" fmla="*/ 983 w 2107"/>
              <a:gd name="T13" fmla="*/ 1837 h 2221"/>
              <a:gd name="T14" fmla="*/ 1062 w 2107"/>
              <a:gd name="T15" fmla="*/ 1872 h 2221"/>
              <a:gd name="T16" fmla="*/ 956 w 2107"/>
              <a:gd name="T17" fmla="*/ 1951 h 2221"/>
              <a:gd name="T18" fmla="*/ 1046 w 2107"/>
              <a:gd name="T19" fmla="*/ 1970 h 2221"/>
              <a:gd name="T20" fmla="*/ 820 w 2107"/>
              <a:gd name="T21" fmla="*/ 1872 h 2221"/>
              <a:gd name="T22" fmla="*/ 899 w 2107"/>
              <a:gd name="T23" fmla="*/ 1836 h 2221"/>
              <a:gd name="T24" fmla="*/ 841 w 2107"/>
              <a:gd name="T25" fmla="*/ 1886 h 2221"/>
              <a:gd name="T26" fmla="*/ 905 w 2107"/>
              <a:gd name="T27" fmla="*/ 1920 h 2221"/>
              <a:gd name="T28" fmla="*/ 882 w 2107"/>
              <a:gd name="T29" fmla="*/ 1971 h 2221"/>
              <a:gd name="T30" fmla="*/ 687 w 2107"/>
              <a:gd name="T31" fmla="*/ 1847 h 2221"/>
              <a:gd name="T32" fmla="*/ 780 w 2107"/>
              <a:gd name="T33" fmla="*/ 1844 h 2221"/>
              <a:gd name="T34" fmla="*/ 760 w 2107"/>
              <a:gd name="T35" fmla="*/ 1882 h 2221"/>
              <a:gd name="T36" fmla="*/ 703 w 2107"/>
              <a:gd name="T37" fmla="*/ 1912 h 2221"/>
              <a:gd name="T38" fmla="*/ 682 w 2107"/>
              <a:gd name="T39" fmla="*/ 1972 h 2221"/>
              <a:gd name="T40" fmla="*/ 647 w 2107"/>
              <a:gd name="T41" fmla="*/ 1928 h 2221"/>
              <a:gd name="T42" fmla="*/ 631 w 2107"/>
              <a:gd name="T43" fmla="*/ 1862 h 2221"/>
              <a:gd name="T44" fmla="*/ 545 w 2107"/>
              <a:gd name="T45" fmla="*/ 2017 h 2221"/>
              <a:gd name="T46" fmla="*/ 416 w 2107"/>
              <a:gd name="T47" fmla="*/ 2078 h 2221"/>
              <a:gd name="T48" fmla="*/ 435 w 2107"/>
              <a:gd name="T49" fmla="*/ 2014 h 2221"/>
              <a:gd name="T50" fmla="*/ 538 w 2107"/>
              <a:gd name="T51" fmla="*/ 2006 h 2221"/>
              <a:gd name="T52" fmla="*/ 520 w 2107"/>
              <a:gd name="T53" fmla="*/ 1973 h 2221"/>
              <a:gd name="T54" fmla="*/ 490 w 2107"/>
              <a:gd name="T55" fmla="*/ 1930 h 2221"/>
              <a:gd name="T56" fmla="*/ 587 w 2107"/>
              <a:gd name="T57" fmla="*/ 1913 h 2221"/>
              <a:gd name="T58" fmla="*/ 1055 w 2107"/>
              <a:gd name="T59" fmla="*/ 2071 h 2221"/>
              <a:gd name="T60" fmla="*/ 605 w 2107"/>
              <a:gd name="T61" fmla="*/ 2078 h 2221"/>
              <a:gd name="T62" fmla="*/ 613 w 2107"/>
              <a:gd name="T63" fmla="*/ 2010 h 2221"/>
              <a:gd name="T64" fmla="*/ 1046 w 2107"/>
              <a:gd name="T65" fmla="*/ 2003 h 2221"/>
              <a:gd name="T66" fmla="*/ 1113 w 2107"/>
              <a:gd name="T67" fmla="*/ 1877 h 2221"/>
              <a:gd name="T68" fmla="*/ 1176 w 2107"/>
              <a:gd name="T69" fmla="*/ 1835 h 2221"/>
              <a:gd name="T70" fmla="*/ 1137 w 2107"/>
              <a:gd name="T71" fmla="*/ 1885 h 2221"/>
              <a:gd name="T72" fmla="*/ 1115 w 2107"/>
              <a:gd name="T73" fmla="*/ 1926 h 2221"/>
              <a:gd name="T74" fmla="*/ 1215 w 2107"/>
              <a:gd name="T75" fmla="*/ 1968 h 2221"/>
              <a:gd name="T76" fmla="*/ 1135 w 2107"/>
              <a:gd name="T77" fmla="*/ 1970 h 2221"/>
              <a:gd name="T78" fmla="*/ 1146 w 2107"/>
              <a:gd name="T79" fmla="*/ 2075 h 2221"/>
              <a:gd name="T80" fmla="*/ 1122 w 2107"/>
              <a:gd name="T81" fmla="*/ 2019 h 2221"/>
              <a:gd name="T82" fmla="*/ 1139 w 2107"/>
              <a:gd name="T83" fmla="*/ 2003 h 2221"/>
              <a:gd name="T84" fmla="*/ 1217 w 2107"/>
              <a:gd name="T85" fmla="*/ 2003 h 2221"/>
              <a:gd name="T86" fmla="*/ 1337 w 2107"/>
              <a:gd name="T87" fmla="*/ 1868 h 2221"/>
              <a:gd name="T88" fmla="*/ 1411 w 2107"/>
              <a:gd name="T89" fmla="*/ 1838 h 2221"/>
              <a:gd name="T90" fmla="*/ 1425 w 2107"/>
              <a:gd name="T91" fmla="*/ 1883 h 2221"/>
              <a:gd name="T92" fmla="*/ 1359 w 2107"/>
              <a:gd name="T93" fmla="*/ 1927 h 2221"/>
              <a:gd name="T94" fmla="*/ 1476 w 2107"/>
              <a:gd name="T95" fmla="*/ 1956 h 2221"/>
              <a:gd name="T96" fmla="*/ 1461 w 2107"/>
              <a:gd name="T97" fmla="*/ 1970 h 2221"/>
              <a:gd name="T98" fmla="*/ 1511 w 2107"/>
              <a:gd name="T99" fmla="*/ 2075 h 2221"/>
              <a:gd name="T100" fmla="*/ 1393 w 2107"/>
              <a:gd name="T101" fmla="*/ 2019 h 2221"/>
              <a:gd name="T102" fmla="*/ 1475 w 2107"/>
              <a:gd name="T103" fmla="*/ 2001 h 2221"/>
              <a:gd name="T104" fmla="*/ 1681 w 2107"/>
              <a:gd name="T105" fmla="*/ 2018 h 2221"/>
              <a:gd name="T106" fmla="*/ 1623 w 2107"/>
              <a:gd name="T107" fmla="*/ 2075 h 2221"/>
              <a:gd name="T108" fmla="*/ 1639 w 2107"/>
              <a:gd name="T109" fmla="*/ 2000 h 2221"/>
              <a:gd name="T110" fmla="*/ 1630 w 2107"/>
              <a:gd name="T111" fmla="*/ 1969 h 2221"/>
              <a:gd name="T112" fmla="*/ 1532 w 2107"/>
              <a:gd name="T113" fmla="*/ 1910 h 2221"/>
              <a:gd name="T114" fmla="*/ 933 w 2107"/>
              <a:gd name="T115" fmla="*/ 1308 h 2221"/>
              <a:gd name="T116" fmla="*/ 9 w 2107"/>
              <a:gd name="T117" fmla="*/ 909 h 2221"/>
              <a:gd name="T118" fmla="*/ 413 w 2107"/>
              <a:gd name="T119" fmla="*/ 386 h 2221"/>
              <a:gd name="T120" fmla="*/ 1700 w 2107"/>
              <a:gd name="T121" fmla="*/ 556 h 2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07" h="2221">
                <a:moveTo>
                  <a:pt x="2107" y="809"/>
                </a:moveTo>
                <a:cubicBezTo>
                  <a:pt x="2106" y="786"/>
                  <a:pt x="2103" y="764"/>
                  <a:pt x="2098" y="742"/>
                </a:cubicBezTo>
                <a:cubicBezTo>
                  <a:pt x="2098" y="745"/>
                  <a:pt x="2098" y="747"/>
                  <a:pt x="2098" y="749"/>
                </a:cubicBezTo>
                <a:cubicBezTo>
                  <a:pt x="2096" y="810"/>
                  <a:pt x="2076" y="869"/>
                  <a:pt x="2040" y="926"/>
                </a:cubicBezTo>
                <a:cubicBezTo>
                  <a:pt x="2018" y="961"/>
                  <a:pt x="1988" y="995"/>
                  <a:pt x="1953" y="1027"/>
                </a:cubicBezTo>
                <a:cubicBezTo>
                  <a:pt x="1918" y="1064"/>
                  <a:pt x="1873" y="1098"/>
                  <a:pt x="1819" y="1131"/>
                </a:cubicBezTo>
                <a:cubicBezTo>
                  <a:pt x="1777" y="1156"/>
                  <a:pt x="1731" y="1178"/>
                  <a:pt x="1682" y="1198"/>
                </a:cubicBezTo>
                <a:cubicBezTo>
                  <a:pt x="1682" y="1061"/>
                  <a:pt x="1682" y="1061"/>
                  <a:pt x="1682" y="1061"/>
                </a:cubicBezTo>
                <a:cubicBezTo>
                  <a:pt x="1682" y="1059"/>
                  <a:pt x="1682" y="1058"/>
                  <a:pt x="1682" y="1056"/>
                </a:cubicBezTo>
                <a:cubicBezTo>
                  <a:pt x="1680" y="988"/>
                  <a:pt x="1624" y="933"/>
                  <a:pt x="1554" y="933"/>
                </a:cubicBezTo>
                <a:cubicBezTo>
                  <a:pt x="555" y="933"/>
                  <a:pt x="555" y="933"/>
                  <a:pt x="555" y="933"/>
                </a:cubicBezTo>
                <a:cubicBezTo>
                  <a:pt x="484" y="933"/>
                  <a:pt x="426" y="990"/>
                  <a:pt x="426" y="1061"/>
                </a:cubicBezTo>
                <a:cubicBezTo>
                  <a:pt x="426" y="1141"/>
                  <a:pt x="426" y="1141"/>
                  <a:pt x="426" y="1141"/>
                </a:cubicBezTo>
                <a:cubicBezTo>
                  <a:pt x="430" y="1142"/>
                  <a:pt x="430" y="1142"/>
                  <a:pt x="430" y="1142"/>
                </a:cubicBezTo>
                <a:cubicBezTo>
                  <a:pt x="430" y="1143"/>
                  <a:pt x="459" y="1152"/>
                  <a:pt x="502" y="1162"/>
                </a:cubicBezTo>
                <a:cubicBezTo>
                  <a:pt x="502" y="1069"/>
                  <a:pt x="502" y="1069"/>
                  <a:pt x="502" y="1069"/>
                </a:cubicBezTo>
                <a:cubicBezTo>
                  <a:pt x="502" y="1032"/>
                  <a:pt x="531" y="1003"/>
                  <a:pt x="568" y="1003"/>
                </a:cubicBezTo>
                <a:cubicBezTo>
                  <a:pt x="1541" y="1003"/>
                  <a:pt x="1541" y="1003"/>
                  <a:pt x="1541" y="1003"/>
                </a:cubicBezTo>
                <a:cubicBezTo>
                  <a:pt x="1577" y="1003"/>
                  <a:pt x="1607" y="1032"/>
                  <a:pt x="1607" y="1069"/>
                </a:cubicBezTo>
                <a:cubicBezTo>
                  <a:pt x="1607" y="1668"/>
                  <a:pt x="1607" y="1668"/>
                  <a:pt x="1607" y="1668"/>
                </a:cubicBezTo>
                <a:cubicBezTo>
                  <a:pt x="1607" y="1704"/>
                  <a:pt x="1577" y="1734"/>
                  <a:pt x="1541" y="1734"/>
                </a:cubicBezTo>
                <a:cubicBezTo>
                  <a:pt x="568" y="1734"/>
                  <a:pt x="568" y="1734"/>
                  <a:pt x="568" y="1734"/>
                </a:cubicBezTo>
                <a:cubicBezTo>
                  <a:pt x="531" y="1734"/>
                  <a:pt x="502" y="1704"/>
                  <a:pt x="502" y="1668"/>
                </a:cubicBezTo>
                <a:cubicBezTo>
                  <a:pt x="502" y="1541"/>
                  <a:pt x="502" y="1541"/>
                  <a:pt x="502" y="1541"/>
                </a:cubicBezTo>
                <a:cubicBezTo>
                  <a:pt x="476" y="1535"/>
                  <a:pt x="451" y="1528"/>
                  <a:pt x="426" y="1520"/>
                </a:cubicBezTo>
                <a:cubicBezTo>
                  <a:pt x="426" y="1676"/>
                  <a:pt x="426" y="1676"/>
                  <a:pt x="426" y="1676"/>
                </a:cubicBezTo>
                <a:cubicBezTo>
                  <a:pt x="426" y="1736"/>
                  <a:pt x="467" y="1786"/>
                  <a:pt x="523" y="1800"/>
                </a:cubicBezTo>
                <a:cubicBezTo>
                  <a:pt x="491" y="1802"/>
                  <a:pt x="456" y="1813"/>
                  <a:pt x="435" y="1837"/>
                </a:cubicBezTo>
                <a:cubicBezTo>
                  <a:pt x="419" y="1857"/>
                  <a:pt x="403" y="1876"/>
                  <a:pt x="387" y="1895"/>
                </a:cubicBezTo>
                <a:cubicBezTo>
                  <a:pt x="337" y="1954"/>
                  <a:pt x="288" y="2013"/>
                  <a:pt x="239" y="2072"/>
                </a:cubicBezTo>
                <a:cubicBezTo>
                  <a:pt x="227" y="2086"/>
                  <a:pt x="203" y="2107"/>
                  <a:pt x="203" y="2127"/>
                </a:cubicBezTo>
                <a:cubicBezTo>
                  <a:pt x="203" y="2183"/>
                  <a:pt x="203" y="2183"/>
                  <a:pt x="203" y="2183"/>
                </a:cubicBezTo>
                <a:cubicBezTo>
                  <a:pt x="204" y="2190"/>
                  <a:pt x="206" y="2197"/>
                  <a:pt x="209" y="2202"/>
                </a:cubicBezTo>
                <a:cubicBezTo>
                  <a:pt x="222" y="2220"/>
                  <a:pt x="247" y="2221"/>
                  <a:pt x="267" y="2221"/>
                </a:cubicBezTo>
                <a:cubicBezTo>
                  <a:pt x="295" y="2221"/>
                  <a:pt x="1759" y="2221"/>
                  <a:pt x="1804" y="2221"/>
                </a:cubicBezTo>
                <a:cubicBezTo>
                  <a:pt x="1826" y="2221"/>
                  <a:pt x="1850" y="2219"/>
                  <a:pt x="1871" y="2214"/>
                </a:cubicBezTo>
                <a:cubicBezTo>
                  <a:pt x="1886" y="2211"/>
                  <a:pt x="1903" y="2203"/>
                  <a:pt x="1905" y="2186"/>
                </a:cubicBezTo>
                <a:cubicBezTo>
                  <a:pt x="1905" y="2126"/>
                  <a:pt x="1905" y="2126"/>
                  <a:pt x="1905" y="2126"/>
                </a:cubicBezTo>
                <a:cubicBezTo>
                  <a:pt x="1907" y="2113"/>
                  <a:pt x="1899" y="2100"/>
                  <a:pt x="1891" y="2091"/>
                </a:cubicBezTo>
                <a:cubicBezTo>
                  <a:pt x="1887" y="2086"/>
                  <a:pt x="1883" y="2081"/>
                  <a:pt x="1879" y="2077"/>
                </a:cubicBezTo>
                <a:cubicBezTo>
                  <a:pt x="1858" y="2052"/>
                  <a:pt x="1837" y="2027"/>
                  <a:pt x="1816" y="2003"/>
                </a:cubicBezTo>
                <a:cubicBezTo>
                  <a:pt x="1770" y="1948"/>
                  <a:pt x="1724" y="1894"/>
                  <a:pt x="1678" y="1840"/>
                </a:cubicBezTo>
                <a:cubicBezTo>
                  <a:pt x="1676" y="1837"/>
                  <a:pt x="1674" y="1834"/>
                  <a:pt x="1671" y="1832"/>
                </a:cubicBezTo>
                <a:cubicBezTo>
                  <a:pt x="1662" y="1820"/>
                  <a:pt x="1647" y="1813"/>
                  <a:pt x="1633" y="1809"/>
                </a:cubicBezTo>
                <a:cubicBezTo>
                  <a:pt x="1618" y="1804"/>
                  <a:pt x="1603" y="1801"/>
                  <a:pt x="1587" y="1800"/>
                </a:cubicBezTo>
                <a:cubicBezTo>
                  <a:pt x="1642" y="1785"/>
                  <a:pt x="1682" y="1735"/>
                  <a:pt x="1682" y="1676"/>
                </a:cubicBezTo>
                <a:cubicBezTo>
                  <a:pt x="1682" y="1462"/>
                  <a:pt x="1682" y="1462"/>
                  <a:pt x="1682" y="1462"/>
                </a:cubicBezTo>
                <a:cubicBezTo>
                  <a:pt x="1698" y="1455"/>
                  <a:pt x="1714" y="1448"/>
                  <a:pt x="1730" y="1441"/>
                </a:cubicBezTo>
                <a:cubicBezTo>
                  <a:pt x="1801" y="1408"/>
                  <a:pt x="1863" y="1368"/>
                  <a:pt x="1916" y="1325"/>
                </a:cubicBezTo>
                <a:cubicBezTo>
                  <a:pt x="1946" y="1300"/>
                  <a:pt x="1972" y="1273"/>
                  <a:pt x="1995" y="1246"/>
                </a:cubicBezTo>
                <a:cubicBezTo>
                  <a:pt x="2018" y="1218"/>
                  <a:pt x="2037" y="1187"/>
                  <a:pt x="2054" y="1154"/>
                </a:cubicBezTo>
                <a:cubicBezTo>
                  <a:pt x="2068" y="1124"/>
                  <a:pt x="2079" y="1090"/>
                  <a:pt x="2084" y="1054"/>
                </a:cubicBezTo>
                <a:cubicBezTo>
                  <a:pt x="2086" y="1040"/>
                  <a:pt x="2087" y="1026"/>
                  <a:pt x="2089" y="1013"/>
                </a:cubicBezTo>
                <a:cubicBezTo>
                  <a:pt x="2089" y="1008"/>
                  <a:pt x="2090" y="1003"/>
                  <a:pt x="2090" y="998"/>
                </a:cubicBezTo>
                <a:cubicBezTo>
                  <a:pt x="2102" y="877"/>
                  <a:pt x="2102" y="877"/>
                  <a:pt x="2102" y="877"/>
                </a:cubicBezTo>
                <a:cubicBezTo>
                  <a:pt x="2103" y="874"/>
                  <a:pt x="2103" y="870"/>
                  <a:pt x="2103" y="867"/>
                </a:cubicBezTo>
                <a:cubicBezTo>
                  <a:pt x="2105" y="848"/>
                  <a:pt x="2107" y="829"/>
                  <a:pt x="2107" y="809"/>
                </a:cubicBezTo>
                <a:close/>
                <a:moveTo>
                  <a:pt x="1474" y="1837"/>
                </a:moveTo>
                <a:cubicBezTo>
                  <a:pt x="1475" y="1836"/>
                  <a:pt x="1476" y="1836"/>
                  <a:pt x="1478" y="1836"/>
                </a:cubicBezTo>
                <a:cubicBezTo>
                  <a:pt x="1481" y="1835"/>
                  <a:pt x="1483" y="1835"/>
                  <a:pt x="1487" y="1835"/>
                </a:cubicBezTo>
                <a:cubicBezTo>
                  <a:pt x="1492" y="1835"/>
                  <a:pt x="1492" y="1835"/>
                  <a:pt x="1492" y="1835"/>
                </a:cubicBezTo>
                <a:cubicBezTo>
                  <a:pt x="1492" y="1835"/>
                  <a:pt x="1492" y="1835"/>
                  <a:pt x="1492" y="1835"/>
                </a:cubicBezTo>
                <a:cubicBezTo>
                  <a:pt x="1502" y="1835"/>
                  <a:pt x="1511" y="1835"/>
                  <a:pt x="1521" y="1835"/>
                </a:cubicBezTo>
                <a:cubicBezTo>
                  <a:pt x="1521" y="1835"/>
                  <a:pt x="1521" y="1835"/>
                  <a:pt x="1521" y="1835"/>
                </a:cubicBezTo>
                <a:cubicBezTo>
                  <a:pt x="1531" y="1835"/>
                  <a:pt x="1531" y="1835"/>
                  <a:pt x="1531" y="1835"/>
                </a:cubicBezTo>
                <a:cubicBezTo>
                  <a:pt x="1534" y="1834"/>
                  <a:pt x="1538" y="1835"/>
                  <a:pt x="1541" y="1835"/>
                </a:cubicBezTo>
                <a:cubicBezTo>
                  <a:pt x="1543" y="1836"/>
                  <a:pt x="1546" y="1836"/>
                  <a:pt x="1548" y="1837"/>
                </a:cubicBezTo>
                <a:cubicBezTo>
                  <a:pt x="1548" y="1837"/>
                  <a:pt x="1548" y="1837"/>
                  <a:pt x="1548" y="1837"/>
                </a:cubicBezTo>
                <a:cubicBezTo>
                  <a:pt x="1549" y="1837"/>
                  <a:pt x="1549" y="1838"/>
                  <a:pt x="1549" y="1838"/>
                </a:cubicBezTo>
                <a:cubicBezTo>
                  <a:pt x="1550" y="1838"/>
                  <a:pt x="1550" y="1838"/>
                  <a:pt x="1550" y="1838"/>
                </a:cubicBezTo>
                <a:cubicBezTo>
                  <a:pt x="1553" y="1839"/>
                  <a:pt x="1556" y="1840"/>
                  <a:pt x="1558" y="1842"/>
                </a:cubicBezTo>
                <a:cubicBezTo>
                  <a:pt x="1560" y="1843"/>
                  <a:pt x="1562" y="1845"/>
                  <a:pt x="1563" y="1847"/>
                </a:cubicBezTo>
                <a:cubicBezTo>
                  <a:pt x="1571" y="1858"/>
                  <a:pt x="1571" y="1858"/>
                  <a:pt x="1571" y="1858"/>
                </a:cubicBezTo>
                <a:cubicBezTo>
                  <a:pt x="1573" y="1861"/>
                  <a:pt x="1577" y="1865"/>
                  <a:pt x="1579" y="1870"/>
                </a:cubicBezTo>
                <a:cubicBezTo>
                  <a:pt x="1579" y="1870"/>
                  <a:pt x="1579" y="1870"/>
                  <a:pt x="1579" y="1870"/>
                </a:cubicBezTo>
                <a:cubicBezTo>
                  <a:pt x="1581" y="1872"/>
                  <a:pt x="1581" y="1874"/>
                  <a:pt x="1581" y="1876"/>
                </a:cubicBezTo>
                <a:cubicBezTo>
                  <a:pt x="1581" y="1877"/>
                  <a:pt x="1580" y="1878"/>
                  <a:pt x="1579" y="1879"/>
                </a:cubicBezTo>
                <a:cubicBezTo>
                  <a:pt x="1579" y="1879"/>
                  <a:pt x="1579" y="1880"/>
                  <a:pt x="1579" y="1880"/>
                </a:cubicBezTo>
                <a:cubicBezTo>
                  <a:pt x="1579" y="1880"/>
                  <a:pt x="1579" y="1880"/>
                  <a:pt x="1579" y="1880"/>
                </a:cubicBezTo>
                <a:cubicBezTo>
                  <a:pt x="1578" y="1880"/>
                  <a:pt x="1578" y="1880"/>
                  <a:pt x="1578" y="1880"/>
                </a:cubicBezTo>
                <a:cubicBezTo>
                  <a:pt x="1578" y="1880"/>
                  <a:pt x="1578" y="1881"/>
                  <a:pt x="1577" y="1881"/>
                </a:cubicBezTo>
                <a:cubicBezTo>
                  <a:pt x="1577" y="1881"/>
                  <a:pt x="1577" y="1881"/>
                  <a:pt x="1576" y="1881"/>
                </a:cubicBezTo>
                <a:cubicBezTo>
                  <a:pt x="1576" y="1881"/>
                  <a:pt x="1576" y="1882"/>
                  <a:pt x="1575" y="1882"/>
                </a:cubicBezTo>
                <a:cubicBezTo>
                  <a:pt x="1569" y="1885"/>
                  <a:pt x="1560" y="1884"/>
                  <a:pt x="1553" y="1884"/>
                </a:cubicBezTo>
                <a:cubicBezTo>
                  <a:pt x="1516" y="1884"/>
                  <a:pt x="1516" y="1884"/>
                  <a:pt x="1516" y="1884"/>
                </a:cubicBezTo>
                <a:cubicBezTo>
                  <a:pt x="1509" y="1884"/>
                  <a:pt x="1501" y="1883"/>
                  <a:pt x="1494" y="1879"/>
                </a:cubicBezTo>
                <a:cubicBezTo>
                  <a:pt x="1492" y="1878"/>
                  <a:pt x="1490" y="1877"/>
                  <a:pt x="1488" y="1876"/>
                </a:cubicBezTo>
                <a:cubicBezTo>
                  <a:pt x="1486" y="1874"/>
                  <a:pt x="1484" y="1872"/>
                  <a:pt x="1483" y="1871"/>
                </a:cubicBezTo>
                <a:cubicBezTo>
                  <a:pt x="1481" y="1868"/>
                  <a:pt x="1481" y="1868"/>
                  <a:pt x="1481" y="1868"/>
                </a:cubicBezTo>
                <a:cubicBezTo>
                  <a:pt x="1478" y="1861"/>
                  <a:pt x="1473" y="1854"/>
                  <a:pt x="1470" y="1847"/>
                </a:cubicBezTo>
                <a:cubicBezTo>
                  <a:pt x="1467" y="1842"/>
                  <a:pt x="1469" y="1839"/>
                  <a:pt x="1474" y="1837"/>
                </a:cubicBezTo>
                <a:close/>
                <a:moveTo>
                  <a:pt x="965" y="1871"/>
                </a:moveTo>
                <a:cubicBezTo>
                  <a:pt x="966" y="1869"/>
                  <a:pt x="966" y="1868"/>
                  <a:pt x="966" y="1866"/>
                </a:cubicBezTo>
                <a:cubicBezTo>
                  <a:pt x="966" y="1866"/>
                  <a:pt x="966" y="1866"/>
                  <a:pt x="966" y="1866"/>
                </a:cubicBezTo>
                <a:cubicBezTo>
                  <a:pt x="967" y="1861"/>
                  <a:pt x="966" y="1855"/>
                  <a:pt x="968" y="1850"/>
                </a:cubicBezTo>
                <a:cubicBezTo>
                  <a:pt x="968" y="1848"/>
                  <a:pt x="968" y="1848"/>
                  <a:pt x="968" y="1848"/>
                </a:cubicBezTo>
                <a:cubicBezTo>
                  <a:pt x="968" y="1846"/>
                  <a:pt x="969" y="1845"/>
                  <a:pt x="970" y="1843"/>
                </a:cubicBezTo>
                <a:cubicBezTo>
                  <a:pt x="971" y="1842"/>
                  <a:pt x="973" y="1841"/>
                  <a:pt x="974" y="1841"/>
                </a:cubicBezTo>
                <a:cubicBezTo>
                  <a:pt x="974" y="1840"/>
                  <a:pt x="974" y="1840"/>
                  <a:pt x="974" y="1840"/>
                </a:cubicBezTo>
                <a:cubicBezTo>
                  <a:pt x="975" y="1840"/>
                  <a:pt x="975" y="1840"/>
                  <a:pt x="975" y="1840"/>
                </a:cubicBezTo>
                <a:cubicBezTo>
                  <a:pt x="976" y="1840"/>
                  <a:pt x="976" y="1839"/>
                  <a:pt x="976" y="1839"/>
                </a:cubicBezTo>
                <a:cubicBezTo>
                  <a:pt x="976" y="1839"/>
                  <a:pt x="977" y="1839"/>
                  <a:pt x="977" y="1839"/>
                </a:cubicBezTo>
                <a:cubicBezTo>
                  <a:pt x="978" y="1839"/>
                  <a:pt x="978" y="1838"/>
                  <a:pt x="979" y="1838"/>
                </a:cubicBezTo>
                <a:cubicBezTo>
                  <a:pt x="980" y="1838"/>
                  <a:pt x="980" y="1838"/>
                  <a:pt x="980" y="1838"/>
                </a:cubicBezTo>
                <a:cubicBezTo>
                  <a:pt x="981" y="1837"/>
                  <a:pt x="982" y="1837"/>
                  <a:pt x="983" y="1837"/>
                </a:cubicBezTo>
                <a:cubicBezTo>
                  <a:pt x="983" y="1837"/>
                  <a:pt x="984" y="1837"/>
                  <a:pt x="984" y="1837"/>
                </a:cubicBezTo>
                <a:cubicBezTo>
                  <a:pt x="984" y="1837"/>
                  <a:pt x="984" y="1837"/>
                  <a:pt x="985" y="1837"/>
                </a:cubicBezTo>
                <a:cubicBezTo>
                  <a:pt x="985" y="1837"/>
                  <a:pt x="985" y="1837"/>
                  <a:pt x="986" y="1836"/>
                </a:cubicBezTo>
                <a:cubicBezTo>
                  <a:pt x="988" y="1836"/>
                  <a:pt x="991" y="1836"/>
                  <a:pt x="993" y="1836"/>
                </a:cubicBezTo>
                <a:cubicBezTo>
                  <a:pt x="995" y="1836"/>
                  <a:pt x="995" y="1836"/>
                  <a:pt x="995" y="1836"/>
                </a:cubicBezTo>
                <a:cubicBezTo>
                  <a:pt x="998" y="1836"/>
                  <a:pt x="1000" y="1836"/>
                  <a:pt x="1003" y="1836"/>
                </a:cubicBezTo>
                <a:cubicBezTo>
                  <a:pt x="1038" y="1836"/>
                  <a:pt x="1038" y="1836"/>
                  <a:pt x="1038" y="1836"/>
                </a:cubicBezTo>
                <a:cubicBezTo>
                  <a:pt x="1038" y="1836"/>
                  <a:pt x="1039" y="1836"/>
                  <a:pt x="1040" y="1836"/>
                </a:cubicBezTo>
                <a:cubicBezTo>
                  <a:pt x="1040" y="1836"/>
                  <a:pt x="1040" y="1836"/>
                  <a:pt x="1041" y="1836"/>
                </a:cubicBezTo>
                <a:cubicBezTo>
                  <a:pt x="1042" y="1836"/>
                  <a:pt x="1042" y="1836"/>
                  <a:pt x="1043" y="1836"/>
                </a:cubicBezTo>
                <a:cubicBezTo>
                  <a:pt x="1050" y="1837"/>
                  <a:pt x="1058" y="1839"/>
                  <a:pt x="1061" y="1844"/>
                </a:cubicBezTo>
                <a:cubicBezTo>
                  <a:pt x="1061" y="1845"/>
                  <a:pt x="1061" y="1845"/>
                  <a:pt x="1061" y="1846"/>
                </a:cubicBezTo>
                <a:cubicBezTo>
                  <a:pt x="1061" y="1846"/>
                  <a:pt x="1061" y="1846"/>
                  <a:pt x="1061" y="1846"/>
                </a:cubicBezTo>
                <a:cubicBezTo>
                  <a:pt x="1063" y="1853"/>
                  <a:pt x="1062" y="1863"/>
                  <a:pt x="1062" y="1870"/>
                </a:cubicBezTo>
                <a:cubicBezTo>
                  <a:pt x="1062" y="1872"/>
                  <a:pt x="1062" y="1872"/>
                  <a:pt x="1062" y="1872"/>
                </a:cubicBezTo>
                <a:cubicBezTo>
                  <a:pt x="1062" y="1873"/>
                  <a:pt x="1062" y="1874"/>
                  <a:pt x="1061" y="1876"/>
                </a:cubicBezTo>
                <a:cubicBezTo>
                  <a:pt x="1054" y="1889"/>
                  <a:pt x="1022" y="1885"/>
                  <a:pt x="1010" y="1885"/>
                </a:cubicBezTo>
                <a:cubicBezTo>
                  <a:pt x="1003" y="1885"/>
                  <a:pt x="996" y="1885"/>
                  <a:pt x="989" y="1885"/>
                </a:cubicBezTo>
                <a:cubicBezTo>
                  <a:pt x="983" y="1885"/>
                  <a:pt x="974" y="1884"/>
                  <a:pt x="969" y="1879"/>
                </a:cubicBezTo>
                <a:cubicBezTo>
                  <a:pt x="969" y="1879"/>
                  <a:pt x="969" y="1879"/>
                  <a:pt x="968" y="1879"/>
                </a:cubicBezTo>
                <a:cubicBezTo>
                  <a:pt x="968" y="1879"/>
                  <a:pt x="968" y="1878"/>
                  <a:pt x="968" y="1878"/>
                </a:cubicBezTo>
                <a:cubicBezTo>
                  <a:pt x="967" y="1878"/>
                  <a:pt x="967" y="1878"/>
                  <a:pt x="967" y="1877"/>
                </a:cubicBezTo>
                <a:cubicBezTo>
                  <a:pt x="967" y="1877"/>
                  <a:pt x="967" y="1877"/>
                  <a:pt x="967" y="1877"/>
                </a:cubicBezTo>
                <a:cubicBezTo>
                  <a:pt x="967" y="1877"/>
                  <a:pt x="967" y="1877"/>
                  <a:pt x="967" y="1877"/>
                </a:cubicBezTo>
                <a:cubicBezTo>
                  <a:pt x="966" y="1876"/>
                  <a:pt x="966" y="1876"/>
                  <a:pt x="966" y="1875"/>
                </a:cubicBezTo>
                <a:cubicBezTo>
                  <a:pt x="965" y="1874"/>
                  <a:pt x="965" y="1873"/>
                  <a:pt x="965" y="1872"/>
                </a:cubicBezTo>
                <a:lnTo>
                  <a:pt x="965" y="1871"/>
                </a:lnTo>
                <a:close/>
                <a:moveTo>
                  <a:pt x="956" y="1955"/>
                </a:moveTo>
                <a:cubicBezTo>
                  <a:pt x="956" y="1952"/>
                  <a:pt x="956" y="1952"/>
                  <a:pt x="956" y="1952"/>
                </a:cubicBezTo>
                <a:cubicBezTo>
                  <a:pt x="956" y="1952"/>
                  <a:pt x="956" y="1951"/>
                  <a:pt x="956" y="1951"/>
                </a:cubicBezTo>
                <a:cubicBezTo>
                  <a:pt x="957" y="1943"/>
                  <a:pt x="958" y="1935"/>
                  <a:pt x="959" y="1926"/>
                </a:cubicBezTo>
                <a:cubicBezTo>
                  <a:pt x="959" y="1926"/>
                  <a:pt x="959" y="1926"/>
                  <a:pt x="959" y="1926"/>
                </a:cubicBezTo>
                <a:cubicBezTo>
                  <a:pt x="959" y="1926"/>
                  <a:pt x="959" y="1926"/>
                  <a:pt x="959" y="1925"/>
                </a:cubicBezTo>
                <a:cubicBezTo>
                  <a:pt x="963" y="1907"/>
                  <a:pt x="999" y="1911"/>
                  <a:pt x="1013" y="1911"/>
                </a:cubicBezTo>
                <a:cubicBezTo>
                  <a:pt x="1025" y="1911"/>
                  <a:pt x="1055" y="1908"/>
                  <a:pt x="1061" y="1921"/>
                </a:cubicBezTo>
                <a:cubicBezTo>
                  <a:pt x="1062" y="1923"/>
                  <a:pt x="1063" y="1924"/>
                  <a:pt x="1063" y="1926"/>
                </a:cubicBezTo>
                <a:cubicBezTo>
                  <a:pt x="1063" y="1940"/>
                  <a:pt x="1063" y="1940"/>
                  <a:pt x="1063" y="1940"/>
                </a:cubicBezTo>
                <a:cubicBezTo>
                  <a:pt x="1063" y="1945"/>
                  <a:pt x="1063" y="1949"/>
                  <a:pt x="1063" y="1953"/>
                </a:cubicBezTo>
                <a:cubicBezTo>
                  <a:pt x="1063" y="1953"/>
                  <a:pt x="1063" y="1953"/>
                  <a:pt x="1063" y="1953"/>
                </a:cubicBezTo>
                <a:cubicBezTo>
                  <a:pt x="1063" y="1955"/>
                  <a:pt x="1063" y="1955"/>
                  <a:pt x="1063" y="1955"/>
                </a:cubicBezTo>
                <a:cubicBezTo>
                  <a:pt x="1063" y="1957"/>
                  <a:pt x="1062" y="1959"/>
                  <a:pt x="1061" y="1961"/>
                </a:cubicBezTo>
                <a:cubicBezTo>
                  <a:pt x="1061" y="1962"/>
                  <a:pt x="1060" y="1962"/>
                  <a:pt x="1060" y="1962"/>
                </a:cubicBezTo>
                <a:cubicBezTo>
                  <a:pt x="1060" y="1963"/>
                  <a:pt x="1059" y="1963"/>
                  <a:pt x="1059" y="1964"/>
                </a:cubicBezTo>
                <a:cubicBezTo>
                  <a:pt x="1058" y="1964"/>
                  <a:pt x="1058" y="1964"/>
                  <a:pt x="1058" y="1964"/>
                </a:cubicBezTo>
                <a:cubicBezTo>
                  <a:pt x="1055" y="1967"/>
                  <a:pt x="1051" y="1969"/>
                  <a:pt x="1046" y="1970"/>
                </a:cubicBezTo>
                <a:cubicBezTo>
                  <a:pt x="1046" y="1970"/>
                  <a:pt x="1046" y="1970"/>
                  <a:pt x="1046" y="1970"/>
                </a:cubicBezTo>
                <a:cubicBezTo>
                  <a:pt x="1046" y="1970"/>
                  <a:pt x="1046" y="1970"/>
                  <a:pt x="1046" y="1970"/>
                </a:cubicBezTo>
                <a:cubicBezTo>
                  <a:pt x="1044" y="1971"/>
                  <a:pt x="1043" y="1971"/>
                  <a:pt x="1041" y="1971"/>
                </a:cubicBezTo>
                <a:cubicBezTo>
                  <a:pt x="1041" y="1971"/>
                  <a:pt x="1040" y="1971"/>
                  <a:pt x="1040" y="1971"/>
                </a:cubicBezTo>
                <a:cubicBezTo>
                  <a:pt x="1038" y="1971"/>
                  <a:pt x="1037" y="1972"/>
                  <a:pt x="1035" y="1972"/>
                </a:cubicBezTo>
                <a:cubicBezTo>
                  <a:pt x="1035" y="1972"/>
                  <a:pt x="1035" y="1972"/>
                  <a:pt x="1035" y="1972"/>
                </a:cubicBezTo>
                <a:cubicBezTo>
                  <a:pt x="982" y="1972"/>
                  <a:pt x="982" y="1972"/>
                  <a:pt x="982" y="1972"/>
                </a:cubicBezTo>
                <a:cubicBezTo>
                  <a:pt x="976" y="1972"/>
                  <a:pt x="969" y="1971"/>
                  <a:pt x="963" y="1967"/>
                </a:cubicBezTo>
                <a:cubicBezTo>
                  <a:pt x="963" y="1967"/>
                  <a:pt x="963" y="1967"/>
                  <a:pt x="963" y="1967"/>
                </a:cubicBezTo>
                <a:cubicBezTo>
                  <a:pt x="963" y="1967"/>
                  <a:pt x="963" y="1967"/>
                  <a:pt x="963" y="1967"/>
                </a:cubicBezTo>
                <a:cubicBezTo>
                  <a:pt x="962" y="1966"/>
                  <a:pt x="961" y="1965"/>
                  <a:pt x="960" y="1964"/>
                </a:cubicBezTo>
                <a:cubicBezTo>
                  <a:pt x="959" y="1964"/>
                  <a:pt x="958" y="1963"/>
                  <a:pt x="958" y="1962"/>
                </a:cubicBezTo>
                <a:cubicBezTo>
                  <a:pt x="958" y="1962"/>
                  <a:pt x="958" y="1962"/>
                  <a:pt x="957" y="1962"/>
                </a:cubicBezTo>
                <a:cubicBezTo>
                  <a:pt x="956" y="1960"/>
                  <a:pt x="956" y="1957"/>
                  <a:pt x="956" y="1955"/>
                </a:cubicBezTo>
                <a:close/>
                <a:moveTo>
                  <a:pt x="820" y="1872"/>
                </a:moveTo>
                <a:cubicBezTo>
                  <a:pt x="820" y="1872"/>
                  <a:pt x="820" y="1872"/>
                  <a:pt x="820" y="1872"/>
                </a:cubicBezTo>
                <a:cubicBezTo>
                  <a:pt x="820" y="1872"/>
                  <a:pt x="820" y="1872"/>
                  <a:pt x="820" y="1872"/>
                </a:cubicBezTo>
                <a:cubicBezTo>
                  <a:pt x="820" y="1870"/>
                  <a:pt x="821" y="1868"/>
                  <a:pt x="822" y="1866"/>
                </a:cubicBezTo>
                <a:cubicBezTo>
                  <a:pt x="823" y="1861"/>
                  <a:pt x="824" y="1854"/>
                  <a:pt x="827" y="1849"/>
                </a:cubicBezTo>
                <a:cubicBezTo>
                  <a:pt x="827" y="1848"/>
                  <a:pt x="827" y="1848"/>
                  <a:pt x="827" y="1848"/>
                </a:cubicBezTo>
                <a:cubicBezTo>
                  <a:pt x="827" y="1847"/>
                  <a:pt x="829" y="1845"/>
                  <a:pt x="830" y="1844"/>
                </a:cubicBezTo>
                <a:cubicBezTo>
                  <a:pt x="831" y="1843"/>
                  <a:pt x="832" y="1842"/>
                  <a:pt x="833" y="1841"/>
                </a:cubicBezTo>
                <a:cubicBezTo>
                  <a:pt x="837" y="1839"/>
                  <a:pt x="840" y="1838"/>
                  <a:pt x="844" y="1837"/>
                </a:cubicBezTo>
                <a:cubicBezTo>
                  <a:pt x="845" y="1837"/>
                  <a:pt x="845" y="1837"/>
                  <a:pt x="845" y="1837"/>
                </a:cubicBezTo>
                <a:cubicBezTo>
                  <a:pt x="848" y="1836"/>
                  <a:pt x="851" y="1836"/>
                  <a:pt x="855" y="1836"/>
                </a:cubicBezTo>
                <a:cubicBezTo>
                  <a:pt x="859" y="1836"/>
                  <a:pt x="859" y="1836"/>
                  <a:pt x="859" y="1836"/>
                </a:cubicBezTo>
                <a:cubicBezTo>
                  <a:pt x="861" y="1836"/>
                  <a:pt x="862" y="1836"/>
                  <a:pt x="864" y="1836"/>
                </a:cubicBezTo>
                <a:cubicBezTo>
                  <a:pt x="873" y="1836"/>
                  <a:pt x="883" y="1836"/>
                  <a:pt x="893" y="1836"/>
                </a:cubicBezTo>
                <a:cubicBezTo>
                  <a:pt x="894" y="1836"/>
                  <a:pt x="896" y="1836"/>
                  <a:pt x="897" y="1836"/>
                </a:cubicBezTo>
                <a:cubicBezTo>
                  <a:pt x="899" y="1836"/>
                  <a:pt x="899" y="1836"/>
                  <a:pt x="899" y="1836"/>
                </a:cubicBezTo>
                <a:cubicBezTo>
                  <a:pt x="899" y="1836"/>
                  <a:pt x="899" y="1836"/>
                  <a:pt x="900" y="1836"/>
                </a:cubicBezTo>
                <a:cubicBezTo>
                  <a:pt x="901" y="1836"/>
                  <a:pt x="902" y="1836"/>
                  <a:pt x="904" y="1836"/>
                </a:cubicBezTo>
                <a:cubicBezTo>
                  <a:pt x="904" y="1836"/>
                  <a:pt x="904" y="1836"/>
                  <a:pt x="904" y="1836"/>
                </a:cubicBezTo>
                <a:cubicBezTo>
                  <a:pt x="911" y="1837"/>
                  <a:pt x="919" y="1839"/>
                  <a:pt x="921" y="1846"/>
                </a:cubicBezTo>
                <a:cubicBezTo>
                  <a:pt x="921" y="1846"/>
                  <a:pt x="921" y="1846"/>
                  <a:pt x="921" y="1846"/>
                </a:cubicBezTo>
                <a:cubicBezTo>
                  <a:pt x="921" y="1846"/>
                  <a:pt x="921" y="1846"/>
                  <a:pt x="921" y="1846"/>
                </a:cubicBezTo>
                <a:cubicBezTo>
                  <a:pt x="921" y="1854"/>
                  <a:pt x="918" y="1863"/>
                  <a:pt x="917" y="1870"/>
                </a:cubicBezTo>
                <a:cubicBezTo>
                  <a:pt x="917" y="1870"/>
                  <a:pt x="917" y="1870"/>
                  <a:pt x="917" y="1870"/>
                </a:cubicBezTo>
                <a:cubicBezTo>
                  <a:pt x="917" y="1872"/>
                  <a:pt x="917" y="1872"/>
                  <a:pt x="917" y="1872"/>
                </a:cubicBezTo>
                <a:cubicBezTo>
                  <a:pt x="916" y="1873"/>
                  <a:pt x="916" y="1875"/>
                  <a:pt x="914" y="1876"/>
                </a:cubicBezTo>
                <a:cubicBezTo>
                  <a:pt x="914" y="1876"/>
                  <a:pt x="914" y="1877"/>
                  <a:pt x="914" y="1877"/>
                </a:cubicBezTo>
                <a:cubicBezTo>
                  <a:pt x="914" y="1877"/>
                  <a:pt x="914" y="1877"/>
                  <a:pt x="914" y="1877"/>
                </a:cubicBezTo>
                <a:cubicBezTo>
                  <a:pt x="914" y="1877"/>
                  <a:pt x="914" y="1877"/>
                  <a:pt x="914" y="1877"/>
                </a:cubicBezTo>
                <a:cubicBezTo>
                  <a:pt x="904" y="1889"/>
                  <a:pt x="878" y="1886"/>
                  <a:pt x="865" y="1886"/>
                </a:cubicBezTo>
                <a:cubicBezTo>
                  <a:pt x="857" y="1886"/>
                  <a:pt x="849" y="1886"/>
                  <a:pt x="841" y="1886"/>
                </a:cubicBezTo>
                <a:cubicBezTo>
                  <a:pt x="834" y="1886"/>
                  <a:pt x="824" y="1884"/>
                  <a:pt x="820" y="1877"/>
                </a:cubicBezTo>
                <a:cubicBezTo>
                  <a:pt x="820" y="1877"/>
                  <a:pt x="820" y="1876"/>
                  <a:pt x="820" y="1875"/>
                </a:cubicBezTo>
                <a:cubicBezTo>
                  <a:pt x="820" y="1875"/>
                  <a:pt x="820" y="1875"/>
                  <a:pt x="820" y="1874"/>
                </a:cubicBezTo>
                <a:cubicBezTo>
                  <a:pt x="820" y="1873"/>
                  <a:pt x="820" y="1873"/>
                  <a:pt x="820" y="1872"/>
                </a:cubicBezTo>
                <a:close/>
                <a:moveTo>
                  <a:pt x="795" y="1956"/>
                </a:moveTo>
                <a:cubicBezTo>
                  <a:pt x="796" y="1952"/>
                  <a:pt x="796" y="1952"/>
                  <a:pt x="796" y="1952"/>
                </a:cubicBezTo>
                <a:cubicBezTo>
                  <a:pt x="796" y="1952"/>
                  <a:pt x="796" y="1952"/>
                  <a:pt x="796" y="1952"/>
                </a:cubicBezTo>
                <a:cubicBezTo>
                  <a:pt x="796" y="1951"/>
                  <a:pt x="796" y="1951"/>
                  <a:pt x="796" y="1950"/>
                </a:cubicBezTo>
                <a:cubicBezTo>
                  <a:pt x="803" y="1926"/>
                  <a:pt x="803" y="1926"/>
                  <a:pt x="803" y="1926"/>
                </a:cubicBezTo>
                <a:cubicBezTo>
                  <a:pt x="804" y="1926"/>
                  <a:pt x="804" y="1926"/>
                  <a:pt x="804" y="1925"/>
                </a:cubicBezTo>
                <a:cubicBezTo>
                  <a:pt x="811" y="1908"/>
                  <a:pt x="843" y="1911"/>
                  <a:pt x="859" y="1911"/>
                </a:cubicBezTo>
                <a:cubicBezTo>
                  <a:pt x="865" y="1911"/>
                  <a:pt x="877" y="1910"/>
                  <a:pt x="888" y="1912"/>
                </a:cubicBezTo>
                <a:cubicBezTo>
                  <a:pt x="890" y="1912"/>
                  <a:pt x="891" y="1912"/>
                  <a:pt x="893" y="1913"/>
                </a:cubicBezTo>
                <a:cubicBezTo>
                  <a:pt x="894" y="1913"/>
                  <a:pt x="894" y="1913"/>
                  <a:pt x="894" y="1913"/>
                </a:cubicBezTo>
                <a:cubicBezTo>
                  <a:pt x="899" y="1914"/>
                  <a:pt x="903" y="1916"/>
                  <a:pt x="905" y="1920"/>
                </a:cubicBezTo>
                <a:cubicBezTo>
                  <a:pt x="906" y="1920"/>
                  <a:pt x="906" y="1920"/>
                  <a:pt x="906" y="1920"/>
                </a:cubicBezTo>
                <a:cubicBezTo>
                  <a:pt x="906" y="1921"/>
                  <a:pt x="906" y="1921"/>
                  <a:pt x="906" y="1921"/>
                </a:cubicBezTo>
                <a:cubicBezTo>
                  <a:pt x="906" y="1921"/>
                  <a:pt x="906" y="1921"/>
                  <a:pt x="906" y="1921"/>
                </a:cubicBezTo>
                <a:cubicBezTo>
                  <a:pt x="907" y="1923"/>
                  <a:pt x="907" y="1924"/>
                  <a:pt x="907" y="1926"/>
                </a:cubicBezTo>
                <a:cubicBezTo>
                  <a:pt x="907" y="1928"/>
                  <a:pt x="907" y="1928"/>
                  <a:pt x="907" y="1928"/>
                </a:cubicBezTo>
                <a:cubicBezTo>
                  <a:pt x="907" y="1928"/>
                  <a:pt x="907" y="1928"/>
                  <a:pt x="907" y="1928"/>
                </a:cubicBezTo>
                <a:cubicBezTo>
                  <a:pt x="906" y="1932"/>
                  <a:pt x="905" y="1936"/>
                  <a:pt x="904" y="1941"/>
                </a:cubicBezTo>
                <a:cubicBezTo>
                  <a:pt x="902" y="1955"/>
                  <a:pt x="902" y="1955"/>
                  <a:pt x="902" y="1955"/>
                </a:cubicBezTo>
                <a:cubicBezTo>
                  <a:pt x="901" y="1958"/>
                  <a:pt x="900" y="1960"/>
                  <a:pt x="899" y="1962"/>
                </a:cubicBezTo>
                <a:cubicBezTo>
                  <a:pt x="898" y="1962"/>
                  <a:pt x="898" y="1962"/>
                  <a:pt x="898" y="1962"/>
                </a:cubicBezTo>
                <a:cubicBezTo>
                  <a:pt x="898" y="1963"/>
                  <a:pt x="897" y="1963"/>
                  <a:pt x="897" y="1963"/>
                </a:cubicBezTo>
                <a:cubicBezTo>
                  <a:pt x="897" y="1964"/>
                  <a:pt x="896" y="1964"/>
                  <a:pt x="895" y="1965"/>
                </a:cubicBezTo>
                <a:cubicBezTo>
                  <a:pt x="891" y="1968"/>
                  <a:pt x="887" y="1969"/>
                  <a:pt x="882" y="1971"/>
                </a:cubicBezTo>
                <a:cubicBezTo>
                  <a:pt x="882" y="1971"/>
                  <a:pt x="882" y="1971"/>
                  <a:pt x="882" y="1971"/>
                </a:cubicBezTo>
                <a:cubicBezTo>
                  <a:pt x="882" y="1971"/>
                  <a:pt x="882" y="1971"/>
                  <a:pt x="882" y="1971"/>
                </a:cubicBezTo>
                <a:cubicBezTo>
                  <a:pt x="880" y="1971"/>
                  <a:pt x="879" y="1971"/>
                  <a:pt x="877" y="1971"/>
                </a:cubicBezTo>
                <a:cubicBezTo>
                  <a:pt x="877" y="1972"/>
                  <a:pt x="876" y="1972"/>
                  <a:pt x="876" y="1972"/>
                </a:cubicBezTo>
                <a:cubicBezTo>
                  <a:pt x="874" y="1972"/>
                  <a:pt x="872" y="1972"/>
                  <a:pt x="871" y="1972"/>
                </a:cubicBezTo>
                <a:cubicBezTo>
                  <a:pt x="871" y="1972"/>
                  <a:pt x="871" y="1972"/>
                  <a:pt x="871" y="1972"/>
                </a:cubicBezTo>
                <a:cubicBezTo>
                  <a:pt x="818" y="1972"/>
                  <a:pt x="818" y="1972"/>
                  <a:pt x="818" y="1972"/>
                </a:cubicBezTo>
                <a:cubicBezTo>
                  <a:pt x="812" y="1972"/>
                  <a:pt x="805" y="1971"/>
                  <a:pt x="799" y="1967"/>
                </a:cubicBezTo>
                <a:cubicBezTo>
                  <a:pt x="799" y="1967"/>
                  <a:pt x="799" y="1967"/>
                  <a:pt x="799" y="1967"/>
                </a:cubicBezTo>
                <a:cubicBezTo>
                  <a:pt x="799" y="1967"/>
                  <a:pt x="799" y="1967"/>
                  <a:pt x="799" y="1967"/>
                </a:cubicBezTo>
                <a:cubicBezTo>
                  <a:pt x="798" y="1967"/>
                  <a:pt x="797" y="1966"/>
                  <a:pt x="797" y="1965"/>
                </a:cubicBezTo>
                <a:cubicBezTo>
                  <a:pt x="796" y="1964"/>
                  <a:pt x="796" y="1963"/>
                  <a:pt x="795" y="1963"/>
                </a:cubicBezTo>
                <a:cubicBezTo>
                  <a:pt x="795" y="1962"/>
                  <a:pt x="795" y="1962"/>
                  <a:pt x="795" y="1962"/>
                </a:cubicBezTo>
                <a:cubicBezTo>
                  <a:pt x="794" y="1960"/>
                  <a:pt x="794" y="1958"/>
                  <a:pt x="795" y="1956"/>
                </a:cubicBezTo>
                <a:close/>
                <a:moveTo>
                  <a:pt x="674" y="1875"/>
                </a:moveTo>
                <a:cubicBezTo>
                  <a:pt x="674" y="1872"/>
                  <a:pt x="676" y="1869"/>
                  <a:pt x="677" y="1867"/>
                </a:cubicBezTo>
                <a:cubicBezTo>
                  <a:pt x="680" y="1861"/>
                  <a:pt x="683" y="1852"/>
                  <a:pt x="687" y="1847"/>
                </a:cubicBezTo>
                <a:cubicBezTo>
                  <a:pt x="688" y="1846"/>
                  <a:pt x="688" y="1846"/>
                  <a:pt x="688" y="1846"/>
                </a:cubicBezTo>
                <a:cubicBezTo>
                  <a:pt x="688" y="1846"/>
                  <a:pt x="689" y="1845"/>
                  <a:pt x="689" y="1845"/>
                </a:cubicBezTo>
                <a:cubicBezTo>
                  <a:pt x="689" y="1845"/>
                  <a:pt x="689" y="1845"/>
                  <a:pt x="690" y="1844"/>
                </a:cubicBezTo>
                <a:cubicBezTo>
                  <a:pt x="690" y="1844"/>
                  <a:pt x="690" y="1844"/>
                  <a:pt x="690" y="1844"/>
                </a:cubicBezTo>
                <a:cubicBezTo>
                  <a:pt x="690" y="1844"/>
                  <a:pt x="691" y="1844"/>
                  <a:pt x="691" y="1843"/>
                </a:cubicBezTo>
                <a:cubicBezTo>
                  <a:pt x="695" y="1840"/>
                  <a:pt x="700" y="1838"/>
                  <a:pt x="706" y="1838"/>
                </a:cubicBezTo>
                <a:cubicBezTo>
                  <a:pt x="706" y="1837"/>
                  <a:pt x="706" y="1837"/>
                  <a:pt x="706" y="1837"/>
                </a:cubicBezTo>
                <a:cubicBezTo>
                  <a:pt x="709" y="1837"/>
                  <a:pt x="713" y="1836"/>
                  <a:pt x="716" y="1836"/>
                </a:cubicBezTo>
                <a:cubicBezTo>
                  <a:pt x="734" y="1836"/>
                  <a:pt x="734" y="1836"/>
                  <a:pt x="734" y="1836"/>
                </a:cubicBezTo>
                <a:cubicBezTo>
                  <a:pt x="740" y="1836"/>
                  <a:pt x="746" y="1836"/>
                  <a:pt x="751" y="1836"/>
                </a:cubicBezTo>
                <a:cubicBezTo>
                  <a:pt x="759" y="1836"/>
                  <a:pt x="771" y="1835"/>
                  <a:pt x="777" y="1841"/>
                </a:cubicBezTo>
                <a:cubicBezTo>
                  <a:pt x="778" y="1841"/>
                  <a:pt x="778" y="1842"/>
                  <a:pt x="778" y="1842"/>
                </a:cubicBezTo>
                <a:cubicBezTo>
                  <a:pt x="778" y="1842"/>
                  <a:pt x="779" y="1842"/>
                  <a:pt x="779" y="1842"/>
                </a:cubicBezTo>
                <a:cubicBezTo>
                  <a:pt x="779" y="1842"/>
                  <a:pt x="779" y="1843"/>
                  <a:pt x="779" y="1843"/>
                </a:cubicBezTo>
                <a:cubicBezTo>
                  <a:pt x="779" y="1843"/>
                  <a:pt x="779" y="1843"/>
                  <a:pt x="780" y="1844"/>
                </a:cubicBezTo>
                <a:cubicBezTo>
                  <a:pt x="780" y="1845"/>
                  <a:pt x="780" y="1846"/>
                  <a:pt x="780" y="1847"/>
                </a:cubicBezTo>
                <a:cubicBezTo>
                  <a:pt x="779" y="1854"/>
                  <a:pt x="774" y="1863"/>
                  <a:pt x="773" y="1867"/>
                </a:cubicBezTo>
                <a:cubicBezTo>
                  <a:pt x="773" y="1867"/>
                  <a:pt x="773" y="1867"/>
                  <a:pt x="773" y="1867"/>
                </a:cubicBezTo>
                <a:cubicBezTo>
                  <a:pt x="772" y="1869"/>
                  <a:pt x="772" y="1870"/>
                  <a:pt x="771" y="1871"/>
                </a:cubicBezTo>
                <a:cubicBezTo>
                  <a:pt x="771" y="1872"/>
                  <a:pt x="771" y="1872"/>
                  <a:pt x="771" y="1872"/>
                </a:cubicBezTo>
                <a:cubicBezTo>
                  <a:pt x="771" y="1873"/>
                  <a:pt x="771" y="1873"/>
                  <a:pt x="770" y="1873"/>
                </a:cubicBezTo>
                <a:cubicBezTo>
                  <a:pt x="770" y="1874"/>
                  <a:pt x="770" y="1874"/>
                  <a:pt x="770" y="1874"/>
                </a:cubicBezTo>
                <a:cubicBezTo>
                  <a:pt x="770" y="1875"/>
                  <a:pt x="769" y="1875"/>
                  <a:pt x="769" y="1876"/>
                </a:cubicBezTo>
                <a:cubicBezTo>
                  <a:pt x="769" y="1876"/>
                  <a:pt x="769" y="1876"/>
                  <a:pt x="768" y="1876"/>
                </a:cubicBezTo>
                <a:cubicBezTo>
                  <a:pt x="768" y="1876"/>
                  <a:pt x="768" y="1877"/>
                  <a:pt x="768" y="1877"/>
                </a:cubicBezTo>
                <a:cubicBezTo>
                  <a:pt x="768" y="1877"/>
                  <a:pt x="767" y="1877"/>
                  <a:pt x="767" y="1877"/>
                </a:cubicBezTo>
                <a:cubicBezTo>
                  <a:pt x="766" y="1878"/>
                  <a:pt x="765" y="1879"/>
                  <a:pt x="764" y="1880"/>
                </a:cubicBezTo>
                <a:cubicBezTo>
                  <a:pt x="763" y="1880"/>
                  <a:pt x="762" y="1881"/>
                  <a:pt x="761" y="1881"/>
                </a:cubicBezTo>
                <a:cubicBezTo>
                  <a:pt x="760" y="1882"/>
                  <a:pt x="760" y="1882"/>
                  <a:pt x="760" y="1882"/>
                </a:cubicBezTo>
                <a:cubicBezTo>
                  <a:pt x="760" y="1882"/>
                  <a:pt x="760" y="1882"/>
                  <a:pt x="760" y="1882"/>
                </a:cubicBezTo>
                <a:cubicBezTo>
                  <a:pt x="756" y="1883"/>
                  <a:pt x="752" y="1885"/>
                  <a:pt x="749" y="1885"/>
                </a:cubicBezTo>
                <a:cubicBezTo>
                  <a:pt x="748" y="1885"/>
                  <a:pt x="746" y="1885"/>
                  <a:pt x="745" y="1886"/>
                </a:cubicBezTo>
                <a:cubicBezTo>
                  <a:pt x="745" y="1886"/>
                  <a:pt x="745" y="1886"/>
                  <a:pt x="745" y="1886"/>
                </a:cubicBezTo>
                <a:cubicBezTo>
                  <a:pt x="738" y="1886"/>
                  <a:pt x="730" y="1886"/>
                  <a:pt x="723" y="1886"/>
                </a:cubicBezTo>
                <a:cubicBezTo>
                  <a:pt x="693" y="1886"/>
                  <a:pt x="693" y="1886"/>
                  <a:pt x="693" y="1886"/>
                </a:cubicBezTo>
                <a:cubicBezTo>
                  <a:pt x="687" y="1886"/>
                  <a:pt x="676" y="1885"/>
                  <a:pt x="674" y="1878"/>
                </a:cubicBezTo>
                <a:cubicBezTo>
                  <a:pt x="673" y="1877"/>
                  <a:pt x="673" y="1876"/>
                  <a:pt x="673" y="1876"/>
                </a:cubicBezTo>
                <a:cubicBezTo>
                  <a:pt x="673" y="1875"/>
                  <a:pt x="674" y="1875"/>
                  <a:pt x="674" y="1875"/>
                </a:cubicBezTo>
                <a:close/>
                <a:moveTo>
                  <a:pt x="647" y="1928"/>
                </a:moveTo>
                <a:cubicBezTo>
                  <a:pt x="648" y="1927"/>
                  <a:pt x="648" y="1927"/>
                  <a:pt x="648" y="1927"/>
                </a:cubicBezTo>
                <a:cubicBezTo>
                  <a:pt x="648" y="1926"/>
                  <a:pt x="648" y="1926"/>
                  <a:pt x="648" y="1926"/>
                </a:cubicBezTo>
                <a:cubicBezTo>
                  <a:pt x="649" y="1925"/>
                  <a:pt x="649" y="1924"/>
                  <a:pt x="650" y="1924"/>
                </a:cubicBezTo>
                <a:cubicBezTo>
                  <a:pt x="650" y="1924"/>
                  <a:pt x="650" y="1924"/>
                  <a:pt x="650" y="1924"/>
                </a:cubicBezTo>
                <a:cubicBezTo>
                  <a:pt x="661" y="1909"/>
                  <a:pt x="687" y="1912"/>
                  <a:pt x="703" y="1912"/>
                </a:cubicBezTo>
                <a:cubicBezTo>
                  <a:pt x="703" y="1912"/>
                  <a:pt x="703" y="1912"/>
                  <a:pt x="703" y="1912"/>
                </a:cubicBezTo>
                <a:cubicBezTo>
                  <a:pt x="708" y="1912"/>
                  <a:pt x="720" y="1911"/>
                  <a:pt x="730" y="1912"/>
                </a:cubicBezTo>
                <a:cubicBezTo>
                  <a:pt x="734" y="1912"/>
                  <a:pt x="737" y="1912"/>
                  <a:pt x="740" y="1913"/>
                </a:cubicBezTo>
                <a:cubicBezTo>
                  <a:pt x="742" y="1913"/>
                  <a:pt x="744" y="1914"/>
                  <a:pt x="745" y="1915"/>
                </a:cubicBezTo>
                <a:cubicBezTo>
                  <a:pt x="749" y="1917"/>
                  <a:pt x="752" y="1919"/>
                  <a:pt x="752" y="1923"/>
                </a:cubicBezTo>
                <a:cubicBezTo>
                  <a:pt x="752" y="1923"/>
                  <a:pt x="752" y="1924"/>
                  <a:pt x="752" y="1924"/>
                </a:cubicBezTo>
                <a:cubicBezTo>
                  <a:pt x="752" y="1924"/>
                  <a:pt x="752" y="1924"/>
                  <a:pt x="752" y="1924"/>
                </a:cubicBezTo>
                <a:cubicBezTo>
                  <a:pt x="752" y="1925"/>
                  <a:pt x="751" y="1926"/>
                  <a:pt x="751" y="1927"/>
                </a:cubicBezTo>
                <a:cubicBezTo>
                  <a:pt x="741" y="1956"/>
                  <a:pt x="741" y="1956"/>
                  <a:pt x="741" y="1956"/>
                </a:cubicBezTo>
                <a:cubicBezTo>
                  <a:pt x="740" y="1958"/>
                  <a:pt x="738" y="1960"/>
                  <a:pt x="736" y="1962"/>
                </a:cubicBezTo>
                <a:cubicBezTo>
                  <a:pt x="734" y="1964"/>
                  <a:pt x="731" y="1966"/>
                  <a:pt x="728" y="1967"/>
                </a:cubicBezTo>
                <a:cubicBezTo>
                  <a:pt x="728" y="1968"/>
                  <a:pt x="727" y="1968"/>
                  <a:pt x="727" y="1968"/>
                </a:cubicBezTo>
                <a:cubicBezTo>
                  <a:pt x="723" y="1970"/>
                  <a:pt x="718" y="1971"/>
                  <a:pt x="713" y="1972"/>
                </a:cubicBezTo>
                <a:cubicBezTo>
                  <a:pt x="713" y="1972"/>
                  <a:pt x="713" y="1972"/>
                  <a:pt x="713" y="1972"/>
                </a:cubicBezTo>
                <a:cubicBezTo>
                  <a:pt x="712" y="1972"/>
                  <a:pt x="711" y="1972"/>
                  <a:pt x="710" y="1972"/>
                </a:cubicBezTo>
                <a:cubicBezTo>
                  <a:pt x="701" y="1973"/>
                  <a:pt x="692" y="1972"/>
                  <a:pt x="682" y="1972"/>
                </a:cubicBezTo>
                <a:cubicBezTo>
                  <a:pt x="673" y="1973"/>
                  <a:pt x="663" y="1973"/>
                  <a:pt x="654" y="1973"/>
                </a:cubicBezTo>
                <a:cubicBezTo>
                  <a:pt x="647" y="1973"/>
                  <a:pt x="638" y="1971"/>
                  <a:pt x="634" y="1966"/>
                </a:cubicBezTo>
                <a:cubicBezTo>
                  <a:pt x="634" y="1965"/>
                  <a:pt x="634" y="1965"/>
                  <a:pt x="633" y="1965"/>
                </a:cubicBezTo>
                <a:cubicBezTo>
                  <a:pt x="633" y="1964"/>
                  <a:pt x="633" y="1964"/>
                  <a:pt x="633" y="1964"/>
                </a:cubicBezTo>
                <a:cubicBezTo>
                  <a:pt x="633" y="1963"/>
                  <a:pt x="633" y="1963"/>
                  <a:pt x="632" y="1963"/>
                </a:cubicBezTo>
                <a:cubicBezTo>
                  <a:pt x="632" y="1963"/>
                  <a:pt x="632" y="1962"/>
                  <a:pt x="632" y="1962"/>
                </a:cubicBezTo>
                <a:cubicBezTo>
                  <a:pt x="632" y="1962"/>
                  <a:pt x="632" y="1962"/>
                  <a:pt x="632" y="1962"/>
                </a:cubicBezTo>
                <a:cubicBezTo>
                  <a:pt x="632" y="1962"/>
                  <a:pt x="632" y="1961"/>
                  <a:pt x="632" y="1960"/>
                </a:cubicBezTo>
                <a:cubicBezTo>
                  <a:pt x="632" y="1959"/>
                  <a:pt x="632" y="1959"/>
                  <a:pt x="633" y="1959"/>
                </a:cubicBezTo>
                <a:cubicBezTo>
                  <a:pt x="633" y="1958"/>
                  <a:pt x="633" y="1957"/>
                  <a:pt x="633" y="1956"/>
                </a:cubicBezTo>
                <a:cubicBezTo>
                  <a:pt x="633" y="1956"/>
                  <a:pt x="633" y="1956"/>
                  <a:pt x="633" y="1956"/>
                </a:cubicBezTo>
                <a:cubicBezTo>
                  <a:pt x="634" y="1955"/>
                  <a:pt x="634" y="1955"/>
                  <a:pt x="634" y="1955"/>
                </a:cubicBezTo>
                <a:cubicBezTo>
                  <a:pt x="634" y="1954"/>
                  <a:pt x="635" y="1953"/>
                  <a:pt x="635" y="1952"/>
                </a:cubicBezTo>
                <a:cubicBezTo>
                  <a:pt x="639" y="1944"/>
                  <a:pt x="643" y="1936"/>
                  <a:pt x="647" y="1928"/>
                </a:cubicBezTo>
                <a:cubicBezTo>
                  <a:pt x="647" y="1928"/>
                  <a:pt x="647" y="1928"/>
                  <a:pt x="647" y="1928"/>
                </a:cubicBezTo>
                <a:close/>
                <a:moveTo>
                  <a:pt x="527" y="1875"/>
                </a:moveTo>
                <a:cubicBezTo>
                  <a:pt x="528" y="1873"/>
                  <a:pt x="531" y="1870"/>
                  <a:pt x="532" y="1868"/>
                </a:cubicBezTo>
                <a:cubicBezTo>
                  <a:pt x="536" y="1861"/>
                  <a:pt x="541" y="1854"/>
                  <a:pt x="546" y="1848"/>
                </a:cubicBezTo>
                <a:cubicBezTo>
                  <a:pt x="546" y="1847"/>
                  <a:pt x="546" y="1847"/>
                  <a:pt x="547" y="1847"/>
                </a:cubicBezTo>
                <a:cubicBezTo>
                  <a:pt x="547" y="1847"/>
                  <a:pt x="547" y="1847"/>
                  <a:pt x="547" y="1846"/>
                </a:cubicBezTo>
                <a:cubicBezTo>
                  <a:pt x="561" y="1833"/>
                  <a:pt x="590" y="1837"/>
                  <a:pt x="608" y="1837"/>
                </a:cubicBezTo>
                <a:cubicBezTo>
                  <a:pt x="616" y="1837"/>
                  <a:pt x="626" y="1835"/>
                  <a:pt x="634" y="1839"/>
                </a:cubicBezTo>
                <a:cubicBezTo>
                  <a:pt x="634" y="1839"/>
                  <a:pt x="634" y="1839"/>
                  <a:pt x="634" y="1839"/>
                </a:cubicBezTo>
                <a:cubicBezTo>
                  <a:pt x="634" y="1839"/>
                  <a:pt x="635" y="1839"/>
                  <a:pt x="636" y="1840"/>
                </a:cubicBezTo>
                <a:cubicBezTo>
                  <a:pt x="636" y="1840"/>
                  <a:pt x="636" y="1840"/>
                  <a:pt x="636" y="1840"/>
                </a:cubicBezTo>
                <a:cubicBezTo>
                  <a:pt x="638" y="1841"/>
                  <a:pt x="639" y="1843"/>
                  <a:pt x="639" y="1844"/>
                </a:cubicBezTo>
                <a:cubicBezTo>
                  <a:pt x="640" y="1845"/>
                  <a:pt x="640" y="1847"/>
                  <a:pt x="639" y="1849"/>
                </a:cubicBezTo>
                <a:cubicBezTo>
                  <a:pt x="638" y="1850"/>
                  <a:pt x="638" y="1850"/>
                  <a:pt x="638" y="1850"/>
                </a:cubicBezTo>
                <a:cubicBezTo>
                  <a:pt x="637" y="1854"/>
                  <a:pt x="633" y="1858"/>
                  <a:pt x="631" y="1862"/>
                </a:cubicBezTo>
                <a:cubicBezTo>
                  <a:pt x="631" y="1862"/>
                  <a:pt x="631" y="1862"/>
                  <a:pt x="631" y="1862"/>
                </a:cubicBezTo>
                <a:cubicBezTo>
                  <a:pt x="625" y="1873"/>
                  <a:pt x="625" y="1873"/>
                  <a:pt x="625" y="1873"/>
                </a:cubicBezTo>
                <a:cubicBezTo>
                  <a:pt x="624" y="1874"/>
                  <a:pt x="623" y="1876"/>
                  <a:pt x="621" y="1878"/>
                </a:cubicBezTo>
                <a:cubicBezTo>
                  <a:pt x="618" y="1879"/>
                  <a:pt x="616" y="1881"/>
                  <a:pt x="613" y="1882"/>
                </a:cubicBezTo>
                <a:cubicBezTo>
                  <a:pt x="612" y="1882"/>
                  <a:pt x="611" y="1883"/>
                  <a:pt x="610" y="1883"/>
                </a:cubicBezTo>
                <a:cubicBezTo>
                  <a:pt x="610" y="1883"/>
                  <a:pt x="609" y="1883"/>
                  <a:pt x="609" y="1884"/>
                </a:cubicBezTo>
                <a:cubicBezTo>
                  <a:pt x="609" y="1884"/>
                  <a:pt x="609" y="1884"/>
                  <a:pt x="609" y="1884"/>
                </a:cubicBezTo>
                <a:cubicBezTo>
                  <a:pt x="607" y="1884"/>
                  <a:pt x="605" y="1885"/>
                  <a:pt x="603" y="1885"/>
                </a:cubicBezTo>
                <a:cubicBezTo>
                  <a:pt x="599" y="1886"/>
                  <a:pt x="596" y="1886"/>
                  <a:pt x="592" y="1886"/>
                </a:cubicBezTo>
                <a:cubicBezTo>
                  <a:pt x="582" y="1886"/>
                  <a:pt x="582" y="1886"/>
                  <a:pt x="582" y="1886"/>
                </a:cubicBezTo>
                <a:cubicBezTo>
                  <a:pt x="582" y="1886"/>
                  <a:pt x="582" y="1886"/>
                  <a:pt x="582" y="1886"/>
                </a:cubicBezTo>
                <a:cubicBezTo>
                  <a:pt x="570" y="1886"/>
                  <a:pt x="557" y="1886"/>
                  <a:pt x="545" y="1886"/>
                </a:cubicBezTo>
                <a:cubicBezTo>
                  <a:pt x="540" y="1886"/>
                  <a:pt x="528" y="1885"/>
                  <a:pt x="527" y="1878"/>
                </a:cubicBezTo>
                <a:cubicBezTo>
                  <a:pt x="527" y="1877"/>
                  <a:pt x="527" y="1876"/>
                  <a:pt x="527" y="1875"/>
                </a:cubicBezTo>
                <a:close/>
                <a:moveTo>
                  <a:pt x="545" y="2017"/>
                </a:moveTo>
                <a:cubicBezTo>
                  <a:pt x="545" y="2017"/>
                  <a:pt x="545" y="2017"/>
                  <a:pt x="545" y="2017"/>
                </a:cubicBezTo>
                <a:cubicBezTo>
                  <a:pt x="543" y="2024"/>
                  <a:pt x="538" y="2031"/>
                  <a:pt x="534" y="2038"/>
                </a:cubicBezTo>
                <a:cubicBezTo>
                  <a:pt x="534" y="2038"/>
                  <a:pt x="534" y="2038"/>
                  <a:pt x="534" y="2038"/>
                </a:cubicBezTo>
                <a:cubicBezTo>
                  <a:pt x="530" y="2045"/>
                  <a:pt x="527" y="2053"/>
                  <a:pt x="521" y="2060"/>
                </a:cubicBezTo>
                <a:cubicBezTo>
                  <a:pt x="521" y="2061"/>
                  <a:pt x="520" y="2061"/>
                  <a:pt x="520" y="2062"/>
                </a:cubicBezTo>
                <a:cubicBezTo>
                  <a:pt x="520" y="2062"/>
                  <a:pt x="520" y="2062"/>
                  <a:pt x="520" y="2062"/>
                </a:cubicBezTo>
                <a:cubicBezTo>
                  <a:pt x="519" y="2063"/>
                  <a:pt x="518" y="2064"/>
                  <a:pt x="517" y="2064"/>
                </a:cubicBezTo>
                <a:cubicBezTo>
                  <a:pt x="517" y="2065"/>
                  <a:pt x="517" y="2065"/>
                  <a:pt x="516" y="2065"/>
                </a:cubicBezTo>
                <a:cubicBezTo>
                  <a:pt x="516" y="2065"/>
                  <a:pt x="516" y="2066"/>
                  <a:pt x="516" y="2066"/>
                </a:cubicBezTo>
                <a:cubicBezTo>
                  <a:pt x="510" y="2071"/>
                  <a:pt x="503" y="2074"/>
                  <a:pt x="496" y="2076"/>
                </a:cubicBezTo>
                <a:cubicBezTo>
                  <a:pt x="495" y="2076"/>
                  <a:pt x="494" y="2076"/>
                  <a:pt x="493" y="2077"/>
                </a:cubicBezTo>
                <a:cubicBezTo>
                  <a:pt x="489" y="2078"/>
                  <a:pt x="484" y="2078"/>
                  <a:pt x="480" y="2078"/>
                </a:cubicBezTo>
                <a:cubicBezTo>
                  <a:pt x="476" y="2078"/>
                  <a:pt x="476" y="2078"/>
                  <a:pt x="476" y="2078"/>
                </a:cubicBezTo>
                <a:cubicBezTo>
                  <a:pt x="476" y="2078"/>
                  <a:pt x="476" y="2078"/>
                  <a:pt x="476" y="2078"/>
                </a:cubicBezTo>
                <a:cubicBezTo>
                  <a:pt x="458" y="2078"/>
                  <a:pt x="439" y="2078"/>
                  <a:pt x="421" y="2079"/>
                </a:cubicBezTo>
                <a:cubicBezTo>
                  <a:pt x="419" y="2079"/>
                  <a:pt x="418" y="2078"/>
                  <a:pt x="416" y="2078"/>
                </a:cubicBezTo>
                <a:cubicBezTo>
                  <a:pt x="414" y="2078"/>
                  <a:pt x="412" y="2078"/>
                  <a:pt x="410" y="2077"/>
                </a:cubicBezTo>
                <a:cubicBezTo>
                  <a:pt x="406" y="2076"/>
                  <a:pt x="404" y="2074"/>
                  <a:pt x="402" y="2072"/>
                </a:cubicBezTo>
                <a:cubicBezTo>
                  <a:pt x="401" y="2070"/>
                  <a:pt x="400" y="2068"/>
                  <a:pt x="400" y="2066"/>
                </a:cubicBezTo>
                <a:cubicBezTo>
                  <a:pt x="400" y="2064"/>
                  <a:pt x="401" y="2062"/>
                  <a:pt x="402" y="2060"/>
                </a:cubicBezTo>
                <a:cubicBezTo>
                  <a:pt x="402" y="2059"/>
                  <a:pt x="402" y="2059"/>
                  <a:pt x="403" y="2059"/>
                </a:cubicBezTo>
                <a:cubicBezTo>
                  <a:pt x="403" y="2058"/>
                  <a:pt x="403" y="2058"/>
                  <a:pt x="403" y="2058"/>
                </a:cubicBezTo>
                <a:cubicBezTo>
                  <a:pt x="404" y="2057"/>
                  <a:pt x="404" y="2057"/>
                  <a:pt x="404" y="2057"/>
                </a:cubicBezTo>
                <a:cubicBezTo>
                  <a:pt x="404" y="2057"/>
                  <a:pt x="404" y="2057"/>
                  <a:pt x="404" y="2057"/>
                </a:cubicBezTo>
                <a:cubicBezTo>
                  <a:pt x="409" y="2050"/>
                  <a:pt x="413" y="2043"/>
                  <a:pt x="418" y="2035"/>
                </a:cubicBezTo>
                <a:cubicBezTo>
                  <a:pt x="422" y="2030"/>
                  <a:pt x="425" y="2024"/>
                  <a:pt x="430" y="2019"/>
                </a:cubicBezTo>
                <a:cubicBezTo>
                  <a:pt x="430" y="2018"/>
                  <a:pt x="431" y="2018"/>
                  <a:pt x="431" y="2017"/>
                </a:cubicBezTo>
                <a:cubicBezTo>
                  <a:pt x="431" y="2017"/>
                  <a:pt x="432" y="2017"/>
                  <a:pt x="432" y="2017"/>
                </a:cubicBezTo>
                <a:cubicBezTo>
                  <a:pt x="433" y="2016"/>
                  <a:pt x="434" y="2015"/>
                  <a:pt x="435" y="2014"/>
                </a:cubicBezTo>
                <a:cubicBezTo>
                  <a:pt x="435" y="2014"/>
                  <a:pt x="435" y="2014"/>
                  <a:pt x="435" y="2014"/>
                </a:cubicBezTo>
                <a:cubicBezTo>
                  <a:pt x="435" y="2014"/>
                  <a:pt x="435" y="2014"/>
                  <a:pt x="435" y="2014"/>
                </a:cubicBezTo>
                <a:cubicBezTo>
                  <a:pt x="441" y="2009"/>
                  <a:pt x="449" y="2006"/>
                  <a:pt x="457" y="2004"/>
                </a:cubicBezTo>
                <a:cubicBezTo>
                  <a:pt x="457" y="2004"/>
                  <a:pt x="457" y="2004"/>
                  <a:pt x="457" y="2004"/>
                </a:cubicBezTo>
                <a:cubicBezTo>
                  <a:pt x="457" y="2004"/>
                  <a:pt x="458" y="2004"/>
                  <a:pt x="458" y="2004"/>
                </a:cubicBezTo>
                <a:cubicBezTo>
                  <a:pt x="459" y="2004"/>
                  <a:pt x="461" y="2004"/>
                  <a:pt x="462" y="2004"/>
                </a:cubicBezTo>
                <a:cubicBezTo>
                  <a:pt x="463" y="2003"/>
                  <a:pt x="464" y="2003"/>
                  <a:pt x="465" y="2003"/>
                </a:cubicBezTo>
                <a:cubicBezTo>
                  <a:pt x="466" y="2003"/>
                  <a:pt x="467" y="2003"/>
                  <a:pt x="468" y="2003"/>
                </a:cubicBezTo>
                <a:cubicBezTo>
                  <a:pt x="468" y="2003"/>
                  <a:pt x="469" y="2003"/>
                  <a:pt x="470" y="2003"/>
                </a:cubicBezTo>
                <a:cubicBezTo>
                  <a:pt x="471" y="2003"/>
                  <a:pt x="471" y="2003"/>
                  <a:pt x="471" y="2003"/>
                </a:cubicBezTo>
                <a:cubicBezTo>
                  <a:pt x="471" y="2003"/>
                  <a:pt x="471" y="2003"/>
                  <a:pt x="471" y="2003"/>
                </a:cubicBezTo>
                <a:cubicBezTo>
                  <a:pt x="488" y="2003"/>
                  <a:pt x="504" y="2003"/>
                  <a:pt x="521" y="2003"/>
                </a:cubicBezTo>
                <a:cubicBezTo>
                  <a:pt x="521" y="2003"/>
                  <a:pt x="521" y="2003"/>
                  <a:pt x="521" y="2003"/>
                </a:cubicBezTo>
                <a:cubicBezTo>
                  <a:pt x="524" y="2003"/>
                  <a:pt x="524" y="2003"/>
                  <a:pt x="524" y="2003"/>
                </a:cubicBezTo>
                <a:cubicBezTo>
                  <a:pt x="528" y="2003"/>
                  <a:pt x="532" y="2003"/>
                  <a:pt x="535" y="2004"/>
                </a:cubicBezTo>
                <a:cubicBezTo>
                  <a:pt x="536" y="2004"/>
                  <a:pt x="536" y="2005"/>
                  <a:pt x="537" y="2005"/>
                </a:cubicBezTo>
                <a:cubicBezTo>
                  <a:pt x="537" y="2005"/>
                  <a:pt x="538" y="2005"/>
                  <a:pt x="538" y="2006"/>
                </a:cubicBezTo>
                <a:cubicBezTo>
                  <a:pt x="538" y="2006"/>
                  <a:pt x="539" y="2006"/>
                  <a:pt x="539" y="2006"/>
                </a:cubicBezTo>
                <a:cubicBezTo>
                  <a:pt x="543" y="2008"/>
                  <a:pt x="546" y="2012"/>
                  <a:pt x="545" y="2017"/>
                </a:cubicBezTo>
                <a:close/>
                <a:moveTo>
                  <a:pt x="579" y="1956"/>
                </a:moveTo>
                <a:cubicBezTo>
                  <a:pt x="579" y="1956"/>
                  <a:pt x="579" y="1956"/>
                  <a:pt x="579" y="1956"/>
                </a:cubicBezTo>
                <a:cubicBezTo>
                  <a:pt x="579" y="1956"/>
                  <a:pt x="579" y="1956"/>
                  <a:pt x="579" y="1956"/>
                </a:cubicBezTo>
                <a:cubicBezTo>
                  <a:pt x="578" y="1957"/>
                  <a:pt x="578" y="1958"/>
                  <a:pt x="577" y="1959"/>
                </a:cubicBezTo>
                <a:cubicBezTo>
                  <a:pt x="577" y="1959"/>
                  <a:pt x="577" y="1960"/>
                  <a:pt x="577" y="1960"/>
                </a:cubicBezTo>
                <a:cubicBezTo>
                  <a:pt x="572" y="1964"/>
                  <a:pt x="566" y="1968"/>
                  <a:pt x="560" y="1970"/>
                </a:cubicBezTo>
                <a:cubicBezTo>
                  <a:pt x="560" y="1970"/>
                  <a:pt x="560" y="1970"/>
                  <a:pt x="560" y="1970"/>
                </a:cubicBezTo>
                <a:cubicBezTo>
                  <a:pt x="559" y="1970"/>
                  <a:pt x="558" y="1970"/>
                  <a:pt x="557" y="1971"/>
                </a:cubicBezTo>
                <a:cubicBezTo>
                  <a:pt x="556" y="1971"/>
                  <a:pt x="556" y="1971"/>
                  <a:pt x="555" y="1971"/>
                </a:cubicBezTo>
                <a:cubicBezTo>
                  <a:pt x="554" y="1971"/>
                  <a:pt x="554" y="1971"/>
                  <a:pt x="553" y="1971"/>
                </a:cubicBezTo>
                <a:cubicBezTo>
                  <a:pt x="550" y="1972"/>
                  <a:pt x="546" y="1973"/>
                  <a:pt x="542" y="1973"/>
                </a:cubicBezTo>
                <a:cubicBezTo>
                  <a:pt x="541" y="1973"/>
                  <a:pt x="541" y="1973"/>
                  <a:pt x="541" y="1973"/>
                </a:cubicBezTo>
                <a:cubicBezTo>
                  <a:pt x="534" y="1973"/>
                  <a:pt x="527" y="1973"/>
                  <a:pt x="520" y="1973"/>
                </a:cubicBezTo>
                <a:cubicBezTo>
                  <a:pt x="510" y="1973"/>
                  <a:pt x="499" y="1973"/>
                  <a:pt x="489" y="1973"/>
                </a:cubicBezTo>
                <a:cubicBezTo>
                  <a:pt x="488" y="1973"/>
                  <a:pt x="486" y="1973"/>
                  <a:pt x="484" y="1973"/>
                </a:cubicBezTo>
                <a:cubicBezTo>
                  <a:pt x="484" y="1973"/>
                  <a:pt x="484" y="1973"/>
                  <a:pt x="483" y="1973"/>
                </a:cubicBezTo>
                <a:cubicBezTo>
                  <a:pt x="482" y="1972"/>
                  <a:pt x="480" y="1972"/>
                  <a:pt x="479" y="1972"/>
                </a:cubicBezTo>
                <a:cubicBezTo>
                  <a:pt x="479" y="1972"/>
                  <a:pt x="479" y="1972"/>
                  <a:pt x="479" y="1972"/>
                </a:cubicBezTo>
                <a:cubicBezTo>
                  <a:pt x="479" y="1972"/>
                  <a:pt x="479" y="1972"/>
                  <a:pt x="479" y="1972"/>
                </a:cubicBezTo>
                <a:cubicBezTo>
                  <a:pt x="474" y="1970"/>
                  <a:pt x="470" y="1968"/>
                  <a:pt x="470" y="1963"/>
                </a:cubicBezTo>
                <a:cubicBezTo>
                  <a:pt x="470" y="1962"/>
                  <a:pt x="470" y="1961"/>
                  <a:pt x="470" y="1960"/>
                </a:cubicBezTo>
                <a:cubicBezTo>
                  <a:pt x="470" y="1960"/>
                  <a:pt x="470" y="1959"/>
                  <a:pt x="471" y="1959"/>
                </a:cubicBezTo>
                <a:cubicBezTo>
                  <a:pt x="471" y="1958"/>
                  <a:pt x="471" y="1957"/>
                  <a:pt x="472" y="1957"/>
                </a:cubicBezTo>
                <a:cubicBezTo>
                  <a:pt x="472" y="1957"/>
                  <a:pt x="472" y="1956"/>
                  <a:pt x="472" y="1956"/>
                </a:cubicBezTo>
                <a:cubicBezTo>
                  <a:pt x="472" y="1956"/>
                  <a:pt x="472" y="1956"/>
                  <a:pt x="472" y="1956"/>
                </a:cubicBezTo>
                <a:cubicBezTo>
                  <a:pt x="473" y="1955"/>
                  <a:pt x="474" y="1954"/>
                  <a:pt x="474" y="1953"/>
                </a:cubicBezTo>
                <a:cubicBezTo>
                  <a:pt x="479" y="1945"/>
                  <a:pt x="485" y="1938"/>
                  <a:pt x="490" y="1930"/>
                </a:cubicBezTo>
                <a:cubicBezTo>
                  <a:pt x="490" y="1930"/>
                  <a:pt x="490" y="1930"/>
                  <a:pt x="490" y="1930"/>
                </a:cubicBezTo>
                <a:cubicBezTo>
                  <a:pt x="492" y="1927"/>
                  <a:pt x="492" y="1927"/>
                  <a:pt x="492" y="1927"/>
                </a:cubicBezTo>
                <a:cubicBezTo>
                  <a:pt x="493" y="1925"/>
                  <a:pt x="495" y="1923"/>
                  <a:pt x="498" y="1921"/>
                </a:cubicBezTo>
                <a:cubicBezTo>
                  <a:pt x="499" y="1920"/>
                  <a:pt x="501" y="1919"/>
                  <a:pt x="503" y="1918"/>
                </a:cubicBezTo>
                <a:cubicBezTo>
                  <a:pt x="504" y="1918"/>
                  <a:pt x="505" y="1917"/>
                  <a:pt x="506" y="1917"/>
                </a:cubicBezTo>
                <a:cubicBezTo>
                  <a:pt x="506" y="1917"/>
                  <a:pt x="506" y="1917"/>
                  <a:pt x="507" y="1917"/>
                </a:cubicBezTo>
                <a:cubicBezTo>
                  <a:pt x="507" y="1917"/>
                  <a:pt x="507" y="1916"/>
                  <a:pt x="507" y="1916"/>
                </a:cubicBezTo>
                <a:cubicBezTo>
                  <a:pt x="508" y="1916"/>
                  <a:pt x="508" y="1916"/>
                  <a:pt x="508" y="1916"/>
                </a:cubicBezTo>
                <a:cubicBezTo>
                  <a:pt x="511" y="1915"/>
                  <a:pt x="514" y="1914"/>
                  <a:pt x="517" y="1913"/>
                </a:cubicBezTo>
                <a:cubicBezTo>
                  <a:pt x="521" y="1913"/>
                  <a:pt x="525" y="1912"/>
                  <a:pt x="528" y="1912"/>
                </a:cubicBezTo>
                <a:cubicBezTo>
                  <a:pt x="538" y="1912"/>
                  <a:pt x="538" y="1912"/>
                  <a:pt x="538" y="1912"/>
                </a:cubicBezTo>
                <a:cubicBezTo>
                  <a:pt x="541" y="1912"/>
                  <a:pt x="543" y="1912"/>
                  <a:pt x="545" y="1912"/>
                </a:cubicBezTo>
                <a:cubicBezTo>
                  <a:pt x="555" y="1912"/>
                  <a:pt x="564" y="1912"/>
                  <a:pt x="573" y="1912"/>
                </a:cubicBezTo>
                <a:cubicBezTo>
                  <a:pt x="573" y="1912"/>
                  <a:pt x="573" y="1912"/>
                  <a:pt x="573" y="1912"/>
                </a:cubicBezTo>
                <a:cubicBezTo>
                  <a:pt x="577" y="1912"/>
                  <a:pt x="577" y="1912"/>
                  <a:pt x="577" y="1912"/>
                </a:cubicBezTo>
                <a:cubicBezTo>
                  <a:pt x="581" y="1912"/>
                  <a:pt x="584" y="1913"/>
                  <a:pt x="587" y="1913"/>
                </a:cubicBezTo>
                <a:cubicBezTo>
                  <a:pt x="589" y="1914"/>
                  <a:pt x="590" y="1915"/>
                  <a:pt x="592" y="1915"/>
                </a:cubicBezTo>
                <a:cubicBezTo>
                  <a:pt x="596" y="1918"/>
                  <a:pt x="599" y="1921"/>
                  <a:pt x="595" y="1927"/>
                </a:cubicBezTo>
                <a:cubicBezTo>
                  <a:pt x="592" y="1934"/>
                  <a:pt x="588" y="1941"/>
                  <a:pt x="584" y="1948"/>
                </a:cubicBezTo>
                <a:cubicBezTo>
                  <a:pt x="579" y="1956"/>
                  <a:pt x="579" y="1956"/>
                  <a:pt x="579" y="1956"/>
                </a:cubicBezTo>
                <a:cubicBezTo>
                  <a:pt x="579" y="1956"/>
                  <a:pt x="579" y="1956"/>
                  <a:pt x="579" y="1956"/>
                </a:cubicBezTo>
                <a:close/>
                <a:moveTo>
                  <a:pt x="1064" y="2056"/>
                </a:moveTo>
                <a:cubicBezTo>
                  <a:pt x="1064" y="2057"/>
                  <a:pt x="1064" y="2059"/>
                  <a:pt x="1064" y="2060"/>
                </a:cubicBezTo>
                <a:cubicBezTo>
                  <a:pt x="1064" y="2060"/>
                  <a:pt x="1064" y="2060"/>
                  <a:pt x="1064" y="2061"/>
                </a:cubicBezTo>
                <a:cubicBezTo>
                  <a:pt x="1063" y="2062"/>
                  <a:pt x="1063" y="2063"/>
                  <a:pt x="1062" y="2064"/>
                </a:cubicBezTo>
                <a:cubicBezTo>
                  <a:pt x="1062" y="2064"/>
                  <a:pt x="1062" y="2064"/>
                  <a:pt x="1062" y="2064"/>
                </a:cubicBezTo>
                <a:cubicBezTo>
                  <a:pt x="1062" y="2064"/>
                  <a:pt x="1062" y="2064"/>
                  <a:pt x="1062" y="2064"/>
                </a:cubicBezTo>
                <a:cubicBezTo>
                  <a:pt x="1061" y="2065"/>
                  <a:pt x="1060" y="2066"/>
                  <a:pt x="1059" y="2067"/>
                </a:cubicBezTo>
                <a:cubicBezTo>
                  <a:pt x="1059" y="2067"/>
                  <a:pt x="1059" y="2067"/>
                  <a:pt x="1059" y="2068"/>
                </a:cubicBezTo>
                <a:cubicBezTo>
                  <a:pt x="1058" y="2069"/>
                  <a:pt x="1057" y="2069"/>
                  <a:pt x="1056" y="2070"/>
                </a:cubicBezTo>
                <a:cubicBezTo>
                  <a:pt x="1056" y="2070"/>
                  <a:pt x="1055" y="2071"/>
                  <a:pt x="1055" y="2071"/>
                </a:cubicBezTo>
                <a:cubicBezTo>
                  <a:pt x="1055" y="2071"/>
                  <a:pt x="1055" y="2071"/>
                  <a:pt x="1055" y="2071"/>
                </a:cubicBezTo>
                <a:cubicBezTo>
                  <a:pt x="1053" y="2072"/>
                  <a:pt x="1052" y="2072"/>
                  <a:pt x="1051" y="2073"/>
                </a:cubicBezTo>
                <a:cubicBezTo>
                  <a:pt x="1051" y="2073"/>
                  <a:pt x="1051" y="2073"/>
                  <a:pt x="1050" y="2073"/>
                </a:cubicBezTo>
                <a:cubicBezTo>
                  <a:pt x="1049" y="2074"/>
                  <a:pt x="1048" y="2074"/>
                  <a:pt x="1047" y="2074"/>
                </a:cubicBezTo>
                <a:cubicBezTo>
                  <a:pt x="1047" y="2075"/>
                  <a:pt x="1046" y="2075"/>
                  <a:pt x="1046" y="2075"/>
                </a:cubicBezTo>
                <a:cubicBezTo>
                  <a:pt x="1046" y="2075"/>
                  <a:pt x="1045" y="2075"/>
                  <a:pt x="1045" y="2075"/>
                </a:cubicBezTo>
                <a:cubicBezTo>
                  <a:pt x="1045" y="2075"/>
                  <a:pt x="1045" y="2075"/>
                  <a:pt x="1044" y="2075"/>
                </a:cubicBezTo>
                <a:cubicBezTo>
                  <a:pt x="1043" y="2076"/>
                  <a:pt x="1042" y="2076"/>
                  <a:pt x="1041" y="2076"/>
                </a:cubicBezTo>
                <a:cubicBezTo>
                  <a:pt x="1039" y="2076"/>
                  <a:pt x="1038" y="2076"/>
                  <a:pt x="1037" y="2077"/>
                </a:cubicBezTo>
                <a:cubicBezTo>
                  <a:pt x="1036" y="2077"/>
                  <a:pt x="1035" y="2077"/>
                  <a:pt x="1034" y="2077"/>
                </a:cubicBezTo>
                <a:cubicBezTo>
                  <a:pt x="1033" y="2077"/>
                  <a:pt x="1033" y="2077"/>
                  <a:pt x="1033" y="2077"/>
                </a:cubicBezTo>
                <a:cubicBezTo>
                  <a:pt x="1031" y="2077"/>
                  <a:pt x="1031" y="2077"/>
                  <a:pt x="1031" y="2077"/>
                </a:cubicBezTo>
                <a:cubicBezTo>
                  <a:pt x="1031" y="2077"/>
                  <a:pt x="1031" y="2077"/>
                  <a:pt x="1031" y="2077"/>
                </a:cubicBezTo>
                <a:cubicBezTo>
                  <a:pt x="1025" y="2077"/>
                  <a:pt x="1018" y="2077"/>
                  <a:pt x="1011" y="2077"/>
                </a:cubicBezTo>
                <a:cubicBezTo>
                  <a:pt x="981" y="2077"/>
                  <a:pt x="630" y="2078"/>
                  <a:pt x="605" y="2078"/>
                </a:cubicBezTo>
                <a:cubicBezTo>
                  <a:pt x="604" y="2078"/>
                  <a:pt x="602" y="2078"/>
                  <a:pt x="600" y="2078"/>
                </a:cubicBezTo>
                <a:cubicBezTo>
                  <a:pt x="598" y="2077"/>
                  <a:pt x="596" y="2077"/>
                  <a:pt x="594" y="2076"/>
                </a:cubicBezTo>
                <a:cubicBezTo>
                  <a:pt x="590" y="2075"/>
                  <a:pt x="588" y="2074"/>
                  <a:pt x="586" y="2072"/>
                </a:cubicBezTo>
                <a:cubicBezTo>
                  <a:pt x="584" y="2070"/>
                  <a:pt x="583" y="2068"/>
                  <a:pt x="582" y="2065"/>
                </a:cubicBezTo>
                <a:cubicBezTo>
                  <a:pt x="582" y="2063"/>
                  <a:pt x="582" y="2060"/>
                  <a:pt x="584" y="2057"/>
                </a:cubicBezTo>
                <a:cubicBezTo>
                  <a:pt x="584" y="2056"/>
                  <a:pt x="584" y="2056"/>
                  <a:pt x="584" y="2056"/>
                </a:cubicBezTo>
                <a:cubicBezTo>
                  <a:pt x="584" y="2056"/>
                  <a:pt x="584" y="2056"/>
                  <a:pt x="584" y="2056"/>
                </a:cubicBezTo>
                <a:cubicBezTo>
                  <a:pt x="588" y="2048"/>
                  <a:pt x="592" y="2040"/>
                  <a:pt x="596" y="2031"/>
                </a:cubicBezTo>
                <a:cubicBezTo>
                  <a:pt x="597" y="2030"/>
                  <a:pt x="598" y="2029"/>
                  <a:pt x="598" y="2027"/>
                </a:cubicBezTo>
                <a:cubicBezTo>
                  <a:pt x="601" y="2021"/>
                  <a:pt x="601" y="2021"/>
                  <a:pt x="601" y="2021"/>
                </a:cubicBezTo>
                <a:cubicBezTo>
                  <a:pt x="603" y="2018"/>
                  <a:pt x="605" y="2016"/>
                  <a:pt x="607" y="2014"/>
                </a:cubicBezTo>
                <a:cubicBezTo>
                  <a:pt x="608" y="2013"/>
                  <a:pt x="609" y="2013"/>
                  <a:pt x="609" y="2012"/>
                </a:cubicBezTo>
                <a:cubicBezTo>
                  <a:pt x="610" y="2012"/>
                  <a:pt x="610" y="2012"/>
                  <a:pt x="610" y="2011"/>
                </a:cubicBezTo>
                <a:cubicBezTo>
                  <a:pt x="611" y="2011"/>
                  <a:pt x="612" y="2011"/>
                  <a:pt x="612" y="2010"/>
                </a:cubicBezTo>
                <a:cubicBezTo>
                  <a:pt x="612" y="2010"/>
                  <a:pt x="612" y="2010"/>
                  <a:pt x="613" y="2010"/>
                </a:cubicBezTo>
                <a:cubicBezTo>
                  <a:pt x="613" y="2010"/>
                  <a:pt x="613" y="2010"/>
                  <a:pt x="614" y="2009"/>
                </a:cubicBezTo>
                <a:cubicBezTo>
                  <a:pt x="615" y="2009"/>
                  <a:pt x="616" y="2008"/>
                  <a:pt x="617" y="2008"/>
                </a:cubicBezTo>
                <a:cubicBezTo>
                  <a:pt x="617" y="2008"/>
                  <a:pt x="618" y="2007"/>
                  <a:pt x="618" y="2007"/>
                </a:cubicBezTo>
                <a:cubicBezTo>
                  <a:pt x="619" y="2007"/>
                  <a:pt x="620" y="2007"/>
                  <a:pt x="621" y="2006"/>
                </a:cubicBezTo>
                <a:cubicBezTo>
                  <a:pt x="622" y="2006"/>
                  <a:pt x="623" y="2005"/>
                  <a:pt x="625" y="2005"/>
                </a:cubicBezTo>
                <a:cubicBezTo>
                  <a:pt x="625" y="2005"/>
                  <a:pt x="626" y="2004"/>
                  <a:pt x="627" y="2004"/>
                </a:cubicBezTo>
                <a:cubicBezTo>
                  <a:pt x="627" y="2004"/>
                  <a:pt x="628" y="2004"/>
                  <a:pt x="628" y="2004"/>
                </a:cubicBezTo>
                <a:cubicBezTo>
                  <a:pt x="632" y="2003"/>
                  <a:pt x="636" y="2002"/>
                  <a:pt x="640" y="2002"/>
                </a:cubicBezTo>
                <a:cubicBezTo>
                  <a:pt x="640" y="2002"/>
                  <a:pt x="1008" y="2001"/>
                  <a:pt x="1021" y="2001"/>
                </a:cubicBezTo>
                <a:cubicBezTo>
                  <a:pt x="1026" y="2001"/>
                  <a:pt x="1030" y="2001"/>
                  <a:pt x="1034" y="2001"/>
                </a:cubicBezTo>
                <a:cubicBezTo>
                  <a:pt x="1036" y="2001"/>
                  <a:pt x="1038" y="2002"/>
                  <a:pt x="1040" y="2002"/>
                </a:cubicBezTo>
                <a:cubicBezTo>
                  <a:pt x="1040" y="2002"/>
                  <a:pt x="1040" y="2002"/>
                  <a:pt x="1041" y="2002"/>
                </a:cubicBezTo>
                <a:cubicBezTo>
                  <a:pt x="1042" y="2002"/>
                  <a:pt x="1044" y="2002"/>
                  <a:pt x="1045" y="2003"/>
                </a:cubicBezTo>
                <a:cubicBezTo>
                  <a:pt x="1045" y="2003"/>
                  <a:pt x="1046" y="2003"/>
                  <a:pt x="1046" y="2003"/>
                </a:cubicBezTo>
                <a:cubicBezTo>
                  <a:pt x="1046" y="2003"/>
                  <a:pt x="1046" y="2003"/>
                  <a:pt x="1046" y="2003"/>
                </a:cubicBezTo>
                <a:cubicBezTo>
                  <a:pt x="1048" y="2003"/>
                  <a:pt x="1049" y="2004"/>
                  <a:pt x="1050" y="2004"/>
                </a:cubicBezTo>
                <a:cubicBezTo>
                  <a:pt x="1050" y="2004"/>
                  <a:pt x="1051" y="2005"/>
                  <a:pt x="1051" y="2005"/>
                </a:cubicBezTo>
                <a:cubicBezTo>
                  <a:pt x="1052" y="2005"/>
                  <a:pt x="1053" y="2006"/>
                  <a:pt x="1054" y="2006"/>
                </a:cubicBezTo>
                <a:cubicBezTo>
                  <a:pt x="1055" y="2006"/>
                  <a:pt x="1055" y="2007"/>
                  <a:pt x="1055" y="2007"/>
                </a:cubicBezTo>
                <a:cubicBezTo>
                  <a:pt x="1055" y="2007"/>
                  <a:pt x="1055" y="2007"/>
                  <a:pt x="1056" y="2007"/>
                </a:cubicBezTo>
                <a:cubicBezTo>
                  <a:pt x="1056" y="2008"/>
                  <a:pt x="1057" y="2008"/>
                  <a:pt x="1058" y="2009"/>
                </a:cubicBezTo>
                <a:cubicBezTo>
                  <a:pt x="1059" y="2010"/>
                  <a:pt x="1061" y="2011"/>
                  <a:pt x="1061" y="2013"/>
                </a:cubicBezTo>
                <a:cubicBezTo>
                  <a:pt x="1063" y="2015"/>
                  <a:pt x="1064" y="2017"/>
                  <a:pt x="1064" y="2020"/>
                </a:cubicBezTo>
                <a:cubicBezTo>
                  <a:pt x="1064" y="2022"/>
                  <a:pt x="1064" y="2022"/>
                  <a:pt x="1064" y="2022"/>
                </a:cubicBezTo>
                <a:cubicBezTo>
                  <a:pt x="1064" y="2022"/>
                  <a:pt x="1064" y="2022"/>
                  <a:pt x="1064" y="2022"/>
                </a:cubicBezTo>
                <a:cubicBezTo>
                  <a:pt x="1064" y="2031"/>
                  <a:pt x="1064" y="2040"/>
                  <a:pt x="1064" y="2049"/>
                </a:cubicBezTo>
                <a:cubicBezTo>
                  <a:pt x="1064" y="2051"/>
                  <a:pt x="1064" y="2054"/>
                  <a:pt x="1064" y="2056"/>
                </a:cubicBezTo>
                <a:close/>
                <a:moveTo>
                  <a:pt x="1114" y="1878"/>
                </a:moveTo>
                <a:cubicBezTo>
                  <a:pt x="1114" y="1878"/>
                  <a:pt x="1114" y="1877"/>
                  <a:pt x="1113" y="1877"/>
                </a:cubicBezTo>
                <a:cubicBezTo>
                  <a:pt x="1113" y="1877"/>
                  <a:pt x="1113" y="1877"/>
                  <a:pt x="1113" y="1877"/>
                </a:cubicBezTo>
                <a:cubicBezTo>
                  <a:pt x="1112" y="1875"/>
                  <a:pt x="1111" y="1873"/>
                  <a:pt x="1111" y="1871"/>
                </a:cubicBezTo>
                <a:cubicBezTo>
                  <a:pt x="1111" y="1870"/>
                  <a:pt x="1111" y="1870"/>
                  <a:pt x="1111" y="1870"/>
                </a:cubicBezTo>
                <a:cubicBezTo>
                  <a:pt x="1110" y="1868"/>
                  <a:pt x="1110" y="1867"/>
                  <a:pt x="1110" y="1866"/>
                </a:cubicBezTo>
                <a:cubicBezTo>
                  <a:pt x="1110" y="1866"/>
                  <a:pt x="1110" y="1866"/>
                  <a:pt x="1110" y="1866"/>
                </a:cubicBezTo>
                <a:cubicBezTo>
                  <a:pt x="1110" y="1861"/>
                  <a:pt x="1109" y="1855"/>
                  <a:pt x="1109" y="1849"/>
                </a:cubicBezTo>
                <a:cubicBezTo>
                  <a:pt x="1109" y="1848"/>
                  <a:pt x="1109" y="1848"/>
                  <a:pt x="1109" y="1848"/>
                </a:cubicBezTo>
                <a:cubicBezTo>
                  <a:pt x="1109" y="1846"/>
                  <a:pt x="1109" y="1844"/>
                  <a:pt x="1110" y="1843"/>
                </a:cubicBezTo>
                <a:cubicBezTo>
                  <a:pt x="1112" y="1841"/>
                  <a:pt x="1113" y="1840"/>
                  <a:pt x="1115" y="1839"/>
                </a:cubicBezTo>
                <a:cubicBezTo>
                  <a:pt x="1118" y="1838"/>
                  <a:pt x="1120" y="1837"/>
                  <a:pt x="1123" y="1836"/>
                </a:cubicBezTo>
                <a:cubicBezTo>
                  <a:pt x="1123" y="1836"/>
                  <a:pt x="1123" y="1836"/>
                  <a:pt x="1123" y="1836"/>
                </a:cubicBezTo>
                <a:cubicBezTo>
                  <a:pt x="1123" y="1836"/>
                  <a:pt x="1123" y="1836"/>
                  <a:pt x="1123" y="1836"/>
                </a:cubicBezTo>
                <a:cubicBezTo>
                  <a:pt x="1124" y="1836"/>
                  <a:pt x="1125" y="1836"/>
                  <a:pt x="1126" y="1836"/>
                </a:cubicBezTo>
                <a:cubicBezTo>
                  <a:pt x="1127" y="1836"/>
                  <a:pt x="1127" y="1836"/>
                  <a:pt x="1128" y="1836"/>
                </a:cubicBezTo>
                <a:cubicBezTo>
                  <a:pt x="1133" y="1835"/>
                  <a:pt x="1138" y="1835"/>
                  <a:pt x="1143" y="1835"/>
                </a:cubicBezTo>
                <a:cubicBezTo>
                  <a:pt x="1176" y="1835"/>
                  <a:pt x="1176" y="1835"/>
                  <a:pt x="1176" y="1835"/>
                </a:cubicBezTo>
                <a:cubicBezTo>
                  <a:pt x="1178" y="1835"/>
                  <a:pt x="1180" y="1835"/>
                  <a:pt x="1182" y="1836"/>
                </a:cubicBezTo>
                <a:cubicBezTo>
                  <a:pt x="1191" y="1837"/>
                  <a:pt x="1201" y="1839"/>
                  <a:pt x="1203" y="1848"/>
                </a:cubicBezTo>
                <a:cubicBezTo>
                  <a:pt x="1205" y="1855"/>
                  <a:pt x="1206" y="1863"/>
                  <a:pt x="1207" y="1870"/>
                </a:cubicBezTo>
                <a:cubicBezTo>
                  <a:pt x="1207" y="1871"/>
                  <a:pt x="1207" y="1871"/>
                  <a:pt x="1207" y="1871"/>
                </a:cubicBezTo>
                <a:cubicBezTo>
                  <a:pt x="1208" y="1873"/>
                  <a:pt x="1207" y="1874"/>
                  <a:pt x="1207" y="1876"/>
                </a:cubicBezTo>
                <a:cubicBezTo>
                  <a:pt x="1207" y="1876"/>
                  <a:pt x="1207" y="1876"/>
                  <a:pt x="1206" y="1876"/>
                </a:cubicBezTo>
                <a:cubicBezTo>
                  <a:pt x="1206" y="1876"/>
                  <a:pt x="1206" y="1876"/>
                  <a:pt x="1206" y="1876"/>
                </a:cubicBezTo>
                <a:cubicBezTo>
                  <a:pt x="1206" y="1877"/>
                  <a:pt x="1206" y="1877"/>
                  <a:pt x="1206" y="1877"/>
                </a:cubicBezTo>
                <a:cubicBezTo>
                  <a:pt x="1204" y="1880"/>
                  <a:pt x="1200" y="1882"/>
                  <a:pt x="1195" y="1883"/>
                </a:cubicBezTo>
                <a:cubicBezTo>
                  <a:pt x="1195" y="1883"/>
                  <a:pt x="1195" y="1884"/>
                  <a:pt x="1194" y="1884"/>
                </a:cubicBezTo>
                <a:cubicBezTo>
                  <a:pt x="1194" y="1884"/>
                  <a:pt x="1193" y="1884"/>
                  <a:pt x="1193" y="1884"/>
                </a:cubicBezTo>
                <a:cubicBezTo>
                  <a:pt x="1192" y="1884"/>
                  <a:pt x="1192" y="1884"/>
                  <a:pt x="1192" y="1884"/>
                </a:cubicBezTo>
                <a:cubicBezTo>
                  <a:pt x="1191" y="1884"/>
                  <a:pt x="1190" y="1884"/>
                  <a:pt x="1189" y="1885"/>
                </a:cubicBezTo>
                <a:cubicBezTo>
                  <a:pt x="1178" y="1886"/>
                  <a:pt x="1164" y="1885"/>
                  <a:pt x="1158" y="1885"/>
                </a:cubicBezTo>
                <a:cubicBezTo>
                  <a:pt x="1137" y="1885"/>
                  <a:pt x="1137" y="1885"/>
                  <a:pt x="1137" y="1885"/>
                </a:cubicBezTo>
                <a:cubicBezTo>
                  <a:pt x="1135" y="1885"/>
                  <a:pt x="1134" y="1885"/>
                  <a:pt x="1132" y="1885"/>
                </a:cubicBezTo>
                <a:cubicBezTo>
                  <a:pt x="1131" y="1884"/>
                  <a:pt x="1130" y="1884"/>
                  <a:pt x="1128" y="1884"/>
                </a:cubicBezTo>
                <a:cubicBezTo>
                  <a:pt x="1128" y="1884"/>
                  <a:pt x="1128" y="1884"/>
                  <a:pt x="1127" y="1884"/>
                </a:cubicBezTo>
                <a:cubicBezTo>
                  <a:pt x="1127" y="1884"/>
                  <a:pt x="1127" y="1884"/>
                  <a:pt x="1127" y="1884"/>
                </a:cubicBezTo>
                <a:cubicBezTo>
                  <a:pt x="1126" y="1883"/>
                  <a:pt x="1125" y="1883"/>
                  <a:pt x="1123" y="1883"/>
                </a:cubicBezTo>
                <a:cubicBezTo>
                  <a:pt x="1123" y="1883"/>
                  <a:pt x="1122" y="1882"/>
                  <a:pt x="1122" y="1882"/>
                </a:cubicBezTo>
                <a:cubicBezTo>
                  <a:pt x="1121" y="1882"/>
                  <a:pt x="1120" y="1881"/>
                  <a:pt x="1119" y="1881"/>
                </a:cubicBezTo>
                <a:cubicBezTo>
                  <a:pt x="1117" y="1880"/>
                  <a:pt x="1116" y="1879"/>
                  <a:pt x="1115" y="1878"/>
                </a:cubicBezTo>
                <a:cubicBezTo>
                  <a:pt x="1115" y="1878"/>
                  <a:pt x="1114" y="1878"/>
                  <a:pt x="1114" y="1878"/>
                </a:cubicBezTo>
                <a:close/>
                <a:moveTo>
                  <a:pt x="1120" y="1961"/>
                </a:moveTo>
                <a:cubicBezTo>
                  <a:pt x="1118" y="1959"/>
                  <a:pt x="1117" y="1957"/>
                  <a:pt x="1117" y="1955"/>
                </a:cubicBezTo>
                <a:cubicBezTo>
                  <a:pt x="1117" y="1952"/>
                  <a:pt x="1117" y="1952"/>
                  <a:pt x="1117" y="1952"/>
                </a:cubicBezTo>
                <a:cubicBezTo>
                  <a:pt x="1117" y="1952"/>
                  <a:pt x="1117" y="1952"/>
                  <a:pt x="1117" y="1952"/>
                </a:cubicBezTo>
                <a:cubicBezTo>
                  <a:pt x="1116" y="1943"/>
                  <a:pt x="1116" y="1935"/>
                  <a:pt x="1115" y="1926"/>
                </a:cubicBezTo>
                <a:cubicBezTo>
                  <a:pt x="1115" y="1926"/>
                  <a:pt x="1115" y="1926"/>
                  <a:pt x="1115" y="1926"/>
                </a:cubicBezTo>
                <a:cubicBezTo>
                  <a:pt x="1115" y="1926"/>
                  <a:pt x="1115" y="1926"/>
                  <a:pt x="1115" y="1926"/>
                </a:cubicBezTo>
                <a:cubicBezTo>
                  <a:pt x="1115" y="1925"/>
                  <a:pt x="1115" y="1925"/>
                  <a:pt x="1115" y="1924"/>
                </a:cubicBezTo>
                <a:cubicBezTo>
                  <a:pt x="1117" y="1906"/>
                  <a:pt x="1155" y="1911"/>
                  <a:pt x="1167" y="1911"/>
                </a:cubicBezTo>
                <a:cubicBezTo>
                  <a:pt x="1181" y="1911"/>
                  <a:pt x="1208" y="1907"/>
                  <a:pt x="1216" y="1921"/>
                </a:cubicBezTo>
                <a:cubicBezTo>
                  <a:pt x="1217" y="1923"/>
                  <a:pt x="1218" y="1924"/>
                  <a:pt x="1218" y="1925"/>
                </a:cubicBezTo>
                <a:cubicBezTo>
                  <a:pt x="1219" y="1927"/>
                  <a:pt x="1219" y="1927"/>
                  <a:pt x="1219" y="1927"/>
                </a:cubicBezTo>
                <a:cubicBezTo>
                  <a:pt x="1219" y="1927"/>
                  <a:pt x="1219" y="1927"/>
                  <a:pt x="1219" y="1927"/>
                </a:cubicBezTo>
                <a:cubicBezTo>
                  <a:pt x="1219" y="1931"/>
                  <a:pt x="1220" y="1936"/>
                  <a:pt x="1221" y="1940"/>
                </a:cubicBezTo>
                <a:cubicBezTo>
                  <a:pt x="1224" y="1955"/>
                  <a:pt x="1224" y="1955"/>
                  <a:pt x="1224" y="1955"/>
                </a:cubicBezTo>
                <a:cubicBezTo>
                  <a:pt x="1225" y="1957"/>
                  <a:pt x="1224" y="1959"/>
                  <a:pt x="1223" y="1961"/>
                </a:cubicBezTo>
                <a:cubicBezTo>
                  <a:pt x="1223" y="1962"/>
                  <a:pt x="1222" y="1963"/>
                  <a:pt x="1220" y="1964"/>
                </a:cubicBezTo>
                <a:cubicBezTo>
                  <a:pt x="1220" y="1965"/>
                  <a:pt x="1219" y="1965"/>
                  <a:pt x="1219" y="1966"/>
                </a:cubicBezTo>
                <a:cubicBezTo>
                  <a:pt x="1219" y="1966"/>
                  <a:pt x="1218" y="1966"/>
                  <a:pt x="1218" y="1966"/>
                </a:cubicBezTo>
                <a:cubicBezTo>
                  <a:pt x="1218" y="1966"/>
                  <a:pt x="1218" y="1966"/>
                  <a:pt x="1218" y="1967"/>
                </a:cubicBezTo>
                <a:cubicBezTo>
                  <a:pt x="1217" y="1967"/>
                  <a:pt x="1216" y="1967"/>
                  <a:pt x="1215" y="1968"/>
                </a:cubicBezTo>
                <a:cubicBezTo>
                  <a:pt x="1215" y="1968"/>
                  <a:pt x="1214" y="1968"/>
                  <a:pt x="1213" y="1969"/>
                </a:cubicBezTo>
                <a:cubicBezTo>
                  <a:pt x="1213" y="1969"/>
                  <a:pt x="1212" y="1969"/>
                  <a:pt x="1212" y="1969"/>
                </a:cubicBezTo>
                <a:cubicBezTo>
                  <a:pt x="1211" y="1969"/>
                  <a:pt x="1211" y="1970"/>
                  <a:pt x="1210" y="1970"/>
                </a:cubicBezTo>
                <a:cubicBezTo>
                  <a:pt x="1209" y="1970"/>
                  <a:pt x="1209" y="1970"/>
                  <a:pt x="1208" y="1970"/>
                </a:cubicBezTo>
                <a:cubicBezTo>
                  <a:pt x="1208" y="1970"/>
                  <a:pt x="1207" y="1970"/>
                  <a:pt x="1207" y="1970"/>
                </a:cubicBezTo>
                <a:cubicBezTo>
                  <a:pt x="1206" y="1971"/>
                  <a:pt x="1205" y="1971"/>
                  <a:pt x="1204" y="1971"/>
                </a:cubicBezTo>
                <a:cubicBezTo>
                  <a:pt x="1202" y="1971"/>
                  <a:pt x="1201" y="1971"/>
                  <a:pt x="1199" y="1971"/>
                </a:cubicBezTo>
                <a:cubicBezTo>
                  <a:pt x="1199" y="1971"/>
                  <a:pt x="1199" y="1971"/>
                  <a:pt x="1199" y="1971"/>
                </a:cubicBezTo>
                <a:cubicBezTo>
                  <a:pt x="1199" y="1971"/>
                  <a:pt x="1199" y="1971"/>
                  <a:pt x="1199" y="1971"/>
                </a:cubicBezTo>
                <a:cubicBezTo>
                  <a:pt x="1181" y="1971"/>
                  <a:pt x="1164" y="1971"/>
                  <a:pt x="1147" y="1971"/>
                </a:cubicBezTo>
                <a:cubicBezTo>
                  <a:pt x="1145" y="1971"/>
                  <a:pt x="1143" y="1971"/>
                  <a:pt x="1141" y="1971"/>
                </a:cubicBezTo>
                <a:cubicBezTo>
                  <a:pt x="1141" y="1971"/>
                  <a:pt x="1140" y="1971"/>
                  <a:pt x="1140" y="1971"/>
                </a:cubicBezTo>
                <a:cubicBezTo>
                  <a:pt x="1139" y="1971"/>
                  <a:pt x="1137" y="1970"/>
                  <a:pt x="1136" y="1970"/>
                </a:cubicBezTo>
                <a:cubicBezTo>
                  <a:pt x="1136" y="1970"/>
                  <a:pt x="1136" y="1970"/>
                  <a:pt x="1136" y="1970"/>
                </a:cubicBezTo>
                <a:cubicBezTo>
                  <a:pt x="1135" y="1970"/>
                  <a:pt x="1135" y="1970"/>
                  <a:pt x="1135" y="1970"/>
                </a:cubicBezTo>
                <a:cubicBezTo>
                  <a:pt x="1134" y="1969"/>
                  <a:pt x="1132" y="1969"/>
                  <a:pt x="1131" y="1969"/>
                </a:cubicBezTo>
                <a:cubicBezTo>
                  <a:pt x="1130" y="1968"/>
                  <a:pt x="1130" y="1968"/>
                  <a:pt x="1129" y="1968"/>
                </a:cubicBezTo>
                <a:cubicBezTo>
                  <a:pt x="1128" y="1967"/>
                  <a:pt x="1128" y="1967"/>
                  <a:pt x="1127" y="1967"/>
                </a:cubicBezTo>
                <a:cubicBezTo>
                  <a:pt x="1127" y="1967"/>
                  <a:pt x="1126" y="1967"/>
                  <a:pt x="1126" y="1966"/>
                </a:cubicBezTo>
                <a:cubicBezTo>
                  <a:pt x="1124" y="1965"/>
                  <a:pt x="1121" y="1963"/>
                  <a:pt x="1120" y="1961"/>
                </a:cubicBezTo>
                <a:close/>
                <a:moveTo>
                  <a:pt x="1244" y="2063"/>
                </a:moveTo>
                <a:cubicBezTo>
                  <a:pt x="1243" y="2066"/>
                  <a:pt x="1241" y="2068"/>
                  <a:pt x="1238" y="2070"/>
                </a:cubicBezTo>
                <a:cubicBezTo>
                  <a:pt x="1236" y="2072"/>
                  <a:pt x="1233" y="2074"/>
                  <a:pt x="1229" y="2075"/>
                </a:cubicBezTo>
                <a:cubicBezTo>
                  <a:pt x="1225" y="2076"/>
                  <a:pt x="1221" y="2076"/>
                  <a:pt x="1217" y="2076"/>
                </a:cubicBezTo>
                <a:cubicBezTo>
                  <a:pt x="1205" y="2076"/>
                  <a:pt x="1205" y="2076"/>
                  <a:pt x="1205" y="2076"/>
                </a:cubicBezTo>
                <a:cubicBezTo>
                  <a:pt x="1205" y="2076"/>
                  <a:pt x="1205" y="2076"/>
                  <a:pt x="1205" y="2076"/>
                </a:cubicBezTo>
                <a:cubicBezTo>
                  <a:pt x="1189" y="2076"/>
                  <a:pt x="1174" y="2076"/>
                  <a:pt x="1158" y="2077"/>
                </a:cubicBezTo>
                <a:cubicBezTo>
                  <a:pt x="1156" y="2077"/>
                  <a:pt x="1154" y="2076"/>
                  <a:pt x="1152" y="2076"/>
                </a:cubicBezTo>
                <a:cubicBezTo>
                  <a:pt x="1152" y="2076"/>
                  <a:pt x="1151" y="2076"/>
                  <a:pt x="1151" y="2076"/>
                </a:cubicBezTo>
                <a:cubicBezTo>
                  <a:pt x="1149" y="2076"/>
                  <a:pt x="1148" y="2075"/>
                  <a:pt x="1146" y="2075"/>
                </a:cubicBezTo>
                <a:cubicBezTo>
                  <a:pt x="1146" y="2075"/>
                  <a:pt x="1146" y="2075"/>
                  <a:pt x="1146" y="2075"/>
                </a:cubicBezTo>
                <a:cubicBezTo>
                  <a:pt x="1145" y="2075"/>
                  <a:pt x="1145" y="2075"/>
                  <a:pt x="1145" y="2075"/>
                </a:cubicBezTo>
                <a:cubicBezTo>
                  <a:pt x="1138" y="2073"/>
                  <a:pt x="1132" y="2069"/>
                  <a:pt x="1128" y="2064"/>
                </a:cubicBezTo>
                <a:cubicBezTo>
                  <a:pt x="1128" y="2064"/>
                  <a:pt x="1128" y="2064"/>
                  <a:pt x="1128" y="2064"/>
                </a:cubicBezTo>
                <a:cubicBezTo>
                  <a:pt x="1128" y="2064"/>
                  <a:pt x="1128" y="2064"/>
                  <a:pt x="1128" y="2064"/>
                </a:cubicBezTo>
                <a:cubicBezTo>
                  <a:pt x="1127" y="2063"/>
                  <a:pt x="1126" y="2062"/>
                  <a:pt x="1126" y="2060"/>
                </a:cubicBezTo>
                <a:cubicBezTo>
                  <a:pt x="1126" y="2060"/>
                  <a:pt x="1126" y="2059"/>
                  <a:pt x="1125" y="2059"/>
                </a:cubicBezTo>
                <a:cubicBezTo>
                  <a:pt x="1125" y="2058"/>
                  <a:pt x="1125" y="2057"/>
                  <a:pt x="1125" y="2057"/>
                </a:cubicBezTo>
                <a:cubicBezTo>
                  <a:pt x="1125" y="2056"/>
                  <a:pt x="1125" y="2056"/>
                  <a:pt x="1125" y="2056"/>
                </a:cubicBezTo>
                <a:cubicBezTo>
                  <a:pt x="1125" y="2055"/>
                  <a:pt x="1125" y="2055"/>
                  <a:pt x="1125" y="2055"/>
                </a:cubicBezTo>
                <a:cubicBezTo>
                  <a:pt x="1125" y="2055"/>
                  <a:pt x="1125" y="2055"/>
                  <a:pt x="1125" y="2055"/>
                </a:cubicBezTo>
                <a:cubicBezTo>
                  <a:pt x="1124" y="2046"/>
                  <a:pt x="1123" y="2037"/>
                  <a:pt x="1123" y="2029"/>
                </a:cubicBezTo>
                <a:cubicBezTo>
                  <a:pt x="1123" y="2027"/>
                  <a:pt x="1122" y="2026"/>
                  <a:pt x="1122" y="2024"/>
                </a:cubicBezTo>
                <a:cubicBezTo>
                  <a:pt x="1122" y="2020"/>
                  <a:pt x="1122" y="2020"/>
                  <a:pt x="1122" y="2020"/>
                </a:cubicBezTo>
                <a:cubicBezTo>
                  <a:pt x="1122" y="2019"/>
                  <a:pt x="1122" y="2019"/>
                  <a:pt x="1122" y="2019"/>
                </a:cubicBezTo>
                <a:cubicBezTo>
                  <a:pt x="1122" y="2018"/>
                  <a:pt x="1122" y="2017"/>
                  <a:pt x="1122" y="2016"/>
                </a:cubicBezTo>
                <a:cubicBezTo>
                  <a:pt x="1122" y="2016"/>
                  <a:pt x="1123" y="2016"/>
                  <a:pt x="1123" y="2015"/>
                </a:cubicBezTo>
                <a:cubicBezTo>
                  <a:pt x="1123" y="2014"/>
                  <a:pt x="1123" y="2014"/>
                  <a:pt x="1123" y="2013"/>
                </a:cubicBezTo>
                <a:cubicBezTo>
                  <a:pt x="1124" y="2013"/>
                  <a:pt x="1124" y="2013"/>
                  <a:pt x="1124" y="2012"/>
                </a:cubicBezTo>
                <a:cubicBezTo>
                  <a:pt x="1124" y="2012"/>
                  <a:pt x="1124" y="2012"/>
                  <a:pt x="1124" y="2012"/>
                </a:cubicBezTo>
                <a:cubicBezTo>
                  <a:pt x="1125" y="2011"/>
                  <a:pt x="1125" y="2010"/>
                  <a:pt x="1126" y="2010"/>
                </a:cubicBezTo>
                <a:cubicBezTo>
                  <a:pt x="1126" y="2009"/>
                  <a:pt x="1127" y="2009"/>
                  <a:pt x="1127" y="2009"/>
                </a:cubicBezTo>
                <a:cubicBezTo>
                  <a:pt x="1128" y="2008"/>
                  <a:pt x="1128" y="2008"/>
                  <a:pt x="1129" y="2007"/>
                </a:cubicBezTo>
                <a:cubicBezTo>
                  <a:pt x="1129" y="2007"/>
                  <a:pt x="1129" y="2007"/>
                  <a:pt x="1130" y="2006"/>
                </a:cubicBezTo>
                <a:cubicBezTo>
                  <a:pt x="1130" y="2006"/>
                  <a:pt x="1130" y="2006"/>
                  <a:pt x="1130" y="2006"/>
                </a:cubicBezTo>
                <a:cubicBezTo>
                  <a:pt x="1131" y="2006"/>
                  <a:pt x="1132" y="2005"/>
                  <a:pt x="1133" y="2004"/>
                </a:cubicBezTo>
                <a:cubicBezTo>
                  <a:pt x="1134" y="2004"/>
                  <a:pt x="1134" y="2004"/>
                  <a:pt x="1134" y="2004"/>
                </a:cubicBezTo>
                <a:cubicBezTo>
                  <a:pt x="1134" y="2004"/>
                  <a:pt x="1135" y="2004"/>
                  <a:pt x="1135" y="2004"/>
                </a:cubicBezTo>
                <a:cubicBezTo>
                  <a:pt x="1135" y="2004"/>
                  <a:pt x="1135" y="2004"/>
                  <a:pt x="1136" y="2004"/>
                </a:cubicBezTo>
                <a:cubicBezTo>
                  <a:pt x="1137" y="2003"/>
                  <a:pt x="1138" y="2003"/>
                  <a:pt x="1139" y="2003"/>
                </a:cubicBezTo>
                <a:cubicBezTo>
                  <a:pt x="1139" y="2002"/>
                  <a:pt x="1140" y="2002"/>
                  <a:pt x="1140" y="2002"/>
                </a:cubicBezTo>
                <a:cubicBezTo>
                  <a:pt x="1141" y="2002"/>
                  <a:pt x="1141" y="2002"/>
                  <a:pt x="1142" y="2002"/>
                </a:cubicBezTo>
                <a:cubicBezTo>
                  <a:pt x="1143" y="2002"/>
                  <a:pt x="1145" y="2001"/>
                  <a:pt x="1147" y="2001"/>
                </a:cubicBezTo>
                <a:cubicBezTo>
                  <a:pt x="1147" y="2001"/>
                  <a:pt x="1148" y="2001"/>
                  <a:pt x="1148" y="2001"/>
                </a:cubicBezTo>
                <a:cubicBezTo>
                  <a:pt x="1149" y="2001"/>
                  <a:pt x="1149" y="2001"/>
                  <a:pt x="1150" y="2001"/>
                </a:cubicBezTo>
                <a:cubicBezTo>
                  <a:pt x="1153" y="2001"/>
                  <a:pt x="1153" y="2001"/>
                  <a:pt x="1153" y="2001"/>
                </a:cubicBezTo>
                <a:cubicBezTo>
                  <a:pt x="1155" y="2001"/>
                  <a:pt x="1158" y="2001"/>
                  <a:pt x="1160" y="2001"/>
                </a:cubicBezTo>
                <a:cubicBezTo>
                  <a:pt x="1163" y="2001"/>
                  <a:pt x="1165" y="2001"/>
                  <a:pt x="1168" y="2001"/>
                </a:cubicBezTo>
                <a:cubicBezTo>
                  <a:pt x="1191" y="2001"/>
                  <a:pt x="1191" y="2001"/>
                  <a:pt x="1191" y="2001"/>
                </a:cubicBezTo>
                <a:cubicBezTo>
                  <a:pt x="1197" y="2001"/>
                  <a:pt x="1203" y="2001"/>
                  <a:pt x="1209" y="2001"/>
                </a:cubicBezTo>
                <a:cubicBezTo>
                  <a:pt x="1210" y="2001"/>
                  <a:pt x="1211" y="2001"/>
                  <a:pt x="1212" y="2002"/>
                </a:cubicBezTo>
                <a:cubicBezTo>
                  <a:pt x="1212" y="2002"/>
                  <a:pt x="1213" y="2002"/>
                  <a:pt x="1214" y="2002"/>
                </a:cubicBezTo>
                <a:cubicBezTo>
                  <a:pt x="1214" y="2002"/>
                  <a:pt x="1214" y="2002"/>
                  <a:pt x="1215" y="2002"/>
                </a:cubicBezTo>
                <a:cubicBezTo>
                  <a:pt x="1215" y="2002"/>
                  <a:pt x="1216" y="2002"/>
                  <a:pt x="1216" y="2002"/>
                </a:cubicBezTo>
                <a:cubicBezTo>
                  <a:pt x="1216" y="2002"/>
                  <a:pt x="1216" y="2003"/>
                  <a:pt x="1217" y="2003"/>
                </a:cubicBezTo>
                <a:cubicBezTo>
                  <a:pt x="1218" y="2003"/>
                  <a:pt x="1219" y="2003"/>
                  <a:pt x="1220" y="2004"/>
                </a:cubicBezTo>
                <a:cubicBezTo>
                  <a:pt x="1221" y="2004"/>
                  <a:pt x="1221" y="2004"/>
                  <a:pt x="1222" y="2004"/>
                </a:cubicBezTo>
                <a:cubicBezTo>
                  <a:pt x="1222" y="2005"/>
                  <a:pt x="1223" y="2005"/>
                  <a:pt x="1223" y="2005"/>
                </a:cubicBezTo>
                <a:cubicBezTo>
                  <a:pt x="1224" y="2005"/>
                  <a:pt x="1225" y="2006"/>
                  <a:pt x="1226" y="2006"/>
                </a:cubicBezTo>
                <a:cubicBezTo>
                  <a:pt x="1229" y="2008"/>
                  <a:pt x="1231" y="2010"/>
                  <a:pt x="1233" y="2012"/>
                </a:cubicBezTo>
                <a:cubicBezTo>
                  <a:pt x="1235" y="2014"/>
                  <a:pt x="1237" y="2017"/>
                  <a:pt x="1237" y="2019"/>
                </a:cubicBezTo>
                <a:cubicBezTo>
                  <a:pt x="1240" y="2034"/>
                  <a:pt x="1240" y="2034"/>
                  <a:pt x="1240" y="2034"/>
                </a:cubicBezTo>
                <a:cubicBezTo>
                  <a:pt x="1241" y="2040"/>
                  <a:pt x="1243" y="2046"/>
                  <a:pt x="1244" y="2052"/>
                </a:cubicBezTo>
                <a:cubicBezTo>
                  <a:pt x="1244" y="2052"/>
                  <a:pt x="1244" y="2052"/>
                  <a:pt x="1244" y="2052"/>
                </a:cubicBezTo>
                <a:cubicBezTo>
                  <a:pt x="1244" y="2055"/>
                  <a:pt x="1244" y="2055"/>
                  <a:pt x="1244" y="2055"/>
                </a:cubicBezTo>
                <a:cubicBezTo>
                  <a:pt x="1245" y="2058"/>
                  <a:pt x="1245" y="2061"/>
                  <a:pt x="1244" y="2063"/>
                </a:cubicBezTo>
                <a:close/>
                <a:moveTo>
                  <a:pt x="1349" y="1880"/>
                </a:moveTo>
                <a:cubicBezTo>
                  <a:pt x="1346" y="1879"/>
                  <a:pt x="1344" y="1878"/>
                  <a:pt x="1342" y="1876"/>
                </a:cubicBezTo>
                <a:cubicBezTo>
                  <a:pt x="1340" y="1875"/>
                  <a:pt x="1338" y="1873"/>
                  <a:pt x="1338" y="1871"/>
                </a:cubicBezTo>
                <a:cubicBezTo>
                  <a:pt x="1337" y="1868"/>
                  <a:pt x="1337" y="1868"/>
                  <a:pt x="1337" y="1868"/>
                </a:cubicBezTo>
                <a:cubicBezTo>
                  <a:pt x="1335" y="1863"/>
                  <a:pt x="1333" y="1859"/>
                  <a:pt x="1332" y="1854"/>
                </a:cubicBezTo>
                <a:cubicBezTo>
                  <a:pt x="1331" y="1852"/>
                  <a:pt x="1329" y="1848"/>
                  <a:pt x="1329" y="1845"/>
                </a:cubicBezTo>
                <a:cubicBezTo>
                  <a:pt x="1329" y="1845"/>
                  <a:pt x="1329" y="1845"/>
                  <a:pt x="1329" y="1844"/>
                </a:cubicBezTo>
                <a:cubicBezTo>
                  <a:pt x="1329" y="1844"/>
                  <a:pt x="1329" y="1844"/>
                  <a:pt x="1329" y="1844"/>
                </a:cubicBezTo>
                <a:cubicBezTo>
                  <a:pt x="1329" y="1844"/>
                  <a:pt x="1329" y="1843"/>
                  <a:pt x="1329" y="1843"/>
                </a:cubicBezTo>
                <a:cubicBezTo>
                  <a:pt x="1329" y="1843"/>
                  <a:pt x="1329" y="1843"/>
                  <a:pt x="1329" y="1842"/>
                </a:cubicBezTo>
                <a:cubicBezTo>
                  <a:pt x="1329" y="1842"/>
                  <a:pt x="1329" y="1842"/>
                  <a:pt x="1329" y="1842"/>
                </a:cubicBezTo>
                <a:cubicBezTo>
                  <a:pt x="1333" y="1834"/>
                  <a:pt x="1348" y="1835"/>
                  <a:pt x="1355" y="1835"/>
                </a:cubicBezTo>
                <a:cubicBezTo>
                  <a:pt x="1392" y="1835"/>
                  <a:pt x="1392" y="1835"/>
                  <a:pt x="1392" y="1835"/>
                </a:cubicBezTo>
                <a:cubicBezTo>
                  <a:pt x="1396" y="1835"/>
                  <a:pt x="1399" y="1835"/>
                  <a:pt x="1402" y="1836"/>
                </a:cubicBezTo>
                <a:cubicBezTo>
                  <a:pt x="1403" y="1836"/>
                  <a:pt x="1404" y="1836"/>
                  <a:pt x="1405" y="1836"/>
                </a:cubicBezTo>
                <a:cubicBezTo>
                  <a:pt x="1405" y="1836"/>
                  <a:pt x="1405" y="1837"/>
                  <a:pt x="1406" y="1837"/>
                </a:cubicBezTo>
                <a:cubicBezTo>
                  <a:pt x="1406" y="1837"/>
                  <a:pt x="1407" y="1837"/>
                  <a:pt x="1408" y="1837"/>
                </a:cubicBezTo>
                <a:cubicBezTo>
                  <a:pt x="1409" y="1837"/>
                  <a:pt x="1410" y="1838"/>
                  <a:pt x="1411" y="1838"/>
                </a:cubicBezTo>
                <a:cubicBezTo>
                  <a:pt x="1411" y="1838"/>
                  <a:pt x="1411" y="1838"/>
                  <a:pt x="1411" y="1838"/>
                </a:cubicBezTo>
                <a:cubicBezTo>
                  <a:pt x="1411" y="1838"/>
                  <a:pt x="1411" y="1838"/>
                  <a:pt x="1411" y="1838"/>
                </a:cubicBezTo>
                <a:cubicBezTo>
                  <a:pt x="1412" y="1839"/>
                  <a:pt x="1413" y="1839"/>
                  <a:pt x="1414" y="1840"/>
                </a:cubicBezTo>
                <a:cubicBezTo>
                  <a:pt x="1415" y="1840"/>
                  <a:pt x="1415" y="1840"/>
                  <a:pt x="1416" y="1841"/>
                </a:cubicBezTo>
                <a:cubicBezTo>
                  <a:pt x="1416" y="1841"/>
                  <a:pt x="1416" y="1841"/>
                  <a:pt x="1417" y="1841"/>
                </a:cubicBezTo>
                <a:cubicBezTo>
                  <a:pt x="1417" y="1841"/>
                  <a:pt x="1417" y="1841"/>
                  <a:pt x="1417" y="1842"/>
                </a:cubicBezTo>
                <a:cubicBezTo>
                  <a:pt x="1418" y="1842"/>
                  <a:pt x="1418" y="1842"/>
                  <a:pt x="1418" y="1842"/>
                </a:cubicBezTo>
                <a:cubicBezTo>
                  <a:pt x="1420" y="1844"/>
                  <a:pt x="1422" y="1845"/>
                  <a:pt x="1423" y="1847"/>
                </a:cubicBezTo>
                <a:cubicBezTo>
                  <a:pt x="1423" y="1847"/>
                  <a:pt x="1423" y="1847"/>
                  <a:pt x="1423" y="1847"/>
                </a:cubicBezTo>
                <a:cubicBezTo>
                  <a:pt x="1426" y="1852"/>
                  <a:pt x="1428" y="1859"/>
                  <a:pt x="1431" y="1864"/>
                </a:cubicBezTo>
                <a:cubicBezTo>
                  <a:pt x="1431" y="1864"/>
                  <a:pt x="1431" y="1864"/>
                  <a:pt x="1431" y="1864"/>
                </a:cubicBezTo>
                <a:cubicBezTo>
                  <a:pt x="1432" y="1867"/>
                  <a:pt x="1434" y="1870"/>
                  <a:pt x="1435" y="1873"/>
                </a:cubicBezTo>
                <a:cubicBezTo>
                  <a:pt x="1435" y="1873"/>
                  <a:pt x="1435" y="1873"/>
                  <a:pt x="1435" y="1873"/>
                </a:cubicBezTo>
                <a:cubicBezTo>
                  <a:pt x="1435" y="1873"/>
                  <a:pt x="1435" y="1873"/>
                  <a:pt x="1435" y="1874"/>
                </a:cubicBezTo>
                <a:cubicBezTo>
                  <a:pt x="1436" y="1879"/>
                  <a:pt x="1431" y="1882"/>
                  <a:pt x="1425" y="1883"/>
                </a:cubicBezTo>
                <a:cubicBezTo>
                  <a:pt x="1425" y="1883"/>
                  <a:pt x="1425" y="1883"/>
                  <a:pt x="1425" y="1883"/>
                </a:cubicBezTo>
                <a:cubicBezTo>
                  <a:pt x="1425" y="1883"/>
                  <a:pt x="1424" y="1883"/>
                  <a:pt x="1424" y="1883"/>
                </a:cubicBezTo>
                <a:cubicBezTo>
                  <a:pt x="1423" y="1884"/>
                  <a:pt x="1422" y="1884"/>
                  <a:pt x="1421" y="1884"/>
                </a:cubicBezTo>
                <a:cubicBezTo>
                  <a:pt x="1421" y="1884"/>
                  <a:pt x="1420" y="1884"/>
                  <a:pt x="1420" y="1884"/>
                </a:cubicBezTo>
                <a:cubicBezTo>
                  <a:pt x="1419" y="1884"/>
                  <a:pt x="1418" y="1884"/>
                  <a:pt x="1417" y="1884"/>
                </a:cubicBezTo>
                <a:cubicBezTo>
                  <a:pt x="1417" y="1884"/>
                  <a:pt x="1416" y="1884"/>
                  <a:pt x="1416" y="1884"/>
                </a:cubicBezTo>
                <a:cubicBezTo>
                  <a:pt x="1416" y="1884"/>
                  <a:pt x="1416" y="1884"/>
                  <a:pt x="1415" y="1884"/>
                </a:cubicBezTo>
                <a:cubicBezTo>
                  <a:pt x="1414" y="1884"/>
                  <a:pt x="1414" y="1884"/>
                  <a:pt x="1414" y="1884"/>
                </a:cubicBezTo>
                <a:cubicBezTo>
                  <a:pt x="1408" y="1884"/>
                  <a:pt x="1403" y="1884"/>
                  <a:pt x="1397" y="1884"/>
                </a:cubicBezTo>
                <a:cubicBezTo>
                  <a:pt x="1387" y="1884"/>
                  <a:pt x="1378" y="1884"/>
                  <a:pt x="1368" y="1884"/>
                </a:cubicBezTo>
                <a:cubicBezTo>
                  <a:pt x="1362" y="1884"/>
                  <a:pt x="1355" y="1883"/>
                  <a:pt x="1349" y="1880"/>
                </a:cubicBezTo>
                <a:cubicBezTo>
                  <a:pt x="1349" y="1880"/>
                  <a:pt x="1349" y="1880"/>
                  <a:pt x="1349" y="1880"/>
                </a:cubicBezTo>
                <a:close/>
                <a:moveTo>
                  <a:pt x="1373" y="1961"/>
                </a:moveTo>
                <a:cubicBezTo>
                  <a:pt x="1371" y="1959"/>
                  <a:pt x="1369" y="1956"/>
                  <a:pt x="1369" y="1954"/>
                </a:cubicBezTo>
                <a:cubicBezTo>
                  <a:pt x="1363" y="1940"/>
                  <a:pt x="1363" y="1940"/>
                  <a:pt x="1363" y="1940"/>
                </a:cubicBezTo>
                <a:cubicBezTo>
                  <a:pt x="1362" y="1935"/>
                  <a:pt x="1360" y="1931"/>
                  <a:pt x="1359" y="1927"/>
                </a:cubicBezTo>
                <a:cubicBezTo>
                  <a:pt x="1359" y="1927"/>
                  <a:pt x="1359" y="1927"/>
                  <a:pt x="1359" y="1927"/>
                </a:cubicBezTo>
                <a:cubicBezTo>
                  <a:pt x="1358" y="1925"/>
                  <a:pt x="1358" y="1925"/>
                  <a:pt x="1358" y="1925"/>
                </a:cubicBezTo>
                <a:cubicBezTo>
                  <a:pt x="1357" y="1923"/>
                  <a:pt x="1357" y="1921"/>
                  <a:pt x="1358" y="1919"/>
                </a:cubicBezTo>
                <a:cubicBezTo>
                  <a:pt x="1358" y="1918"/>
                  <a:pt x="1359" y="1917"/>
                  <a:pt x="1360" y="1916"/>
                </a:cubicBezTo>
                <a:cubicBezTo>
                  <a:pt x="1360" y="1916"/>
                  <a:pt x="1361" y="1916"/>
                  <a:pt x="1361" y="1915"/>
                </a:cubicBezTo>
                <a:cubicBezTo>
                  <a:pt x="1361" y="1915"/>
                  <a:pt x="1361" y="1915"/>
                  <a:pt x="1362" y="1915"/>
                </a:cubicBezTo>
                <a:cubicBezTo>
                  <a:pt x="1364" y="1913"/>
                  <a:pt x="1366" y="1912"/>
                  <a:pt x="1369" y="1911"/>
                </a:cubicBezTo>
                <a:cubicBezTo>
                  <a:pt x="1371" y="1911"/>
                  <a:pt x="1374" y="1910"/>
                  <a:pt x="1376" y="1910"/>
                </a:cubicBezTo>
                <a:cubicBezTo>
                  <a:pt x="1386" y="1909"/>
                  <a:pt x="1397" y="1910"/>
                  <a:pt x="1402" y="1910"/>
                </a:cubicBezTo>
                <a:cubicBezTo>
                  <a:pt x="1420" y="1910"/>
                  <a:pt x="1451" y="1906"/>
                  <a:pt x="1461" y="1925"/>
                </a:cubicBezTo>
                <a:cubicBezTo>
                  <a:pt x="1461" y="1925"/>
                  <a:pt x="1461" y="1925"/>
                  <a:pt x="1461" y="1925"/>
                </a:cubicBezTo>
                <a:cubicBezTo>
                  <a:pt x="1461" y="1925"/>
                  <a:pt x="1461" y="1925"/>
                  <a:pt x="1461" y="1925"/>
                </a:cubicBezTo>
                <a:cubicBezTo>
                  <a:pt x="1461" y="1925"/>
                  <a:pt x="1461" y="1925"/>
                  <a:pt x="1461" y="1925"/>
                </a:cubicBezTo>
                <a:cubicBezTo>
                  <a:pt x="1465" y="1933"/>
                  <a:pt x="1469" y="1940"/>
                  <a:pt x="1473" y="1948"/>
                </a:cubicBezTo>
                <a:cubicBezTo>
                  <a:pt x="1474" y="1951"/>
                  <a:pt x="1476" y="1953"/>
                  <a:pt x="1476" y="1956"/>
                </a:cubicBezTo>
                <a:cubicBezTo>
                  <a:pt x="1476" y="1956"/>
                  <a:pt x="1476" y="1956"/>
                  <a:pt x="1476" y="1957"/>
                </a:cubicBezTo>
                <a:cubicBezTo>
                  <a:pt x="1477" y="1957"/>
                  <a:pt x="1477" y="1958"/>
                  <a:pt x="1477" y="1958"/>
                </a:cubicBezTo>
                <a:cubicBezTo>
                  <a:pt x="1477" y="1959"/>
                  <a:pt x="1477" y="1959"/>
                  <a:pt x="1477" y="1960"/>
                </a:cubicBezTo>
                <a:cubicBezTo>
                  <a:pt x="1477" y="1960"/>
                  <a:pt x="1477" y="1960"/>
                  <a:pt x="1477" y="1960"/>
                </a:cubicBezTo>
                <a:cubicBezTo>
                  <a:pt x="1477" y="1960"/>
                  <a:pt x="1476" y="1961"/>
                  <a:pt x="1476" y="1961"/>
                </a:cubicBezTo>
                <a:cubicBezTo>
                  <a:pt x="1476" y="1962"/>
                  <a:pt x="1476" y="1962"/>
                  <a:pt x="1475" y="1963"/>
                </a:cubicBezTo>
                <a:cubicBezTo>
                  <a:pt x="1475" y="1963"/>
                  <a:pt x="1475" y="1963"/>
                  <a:pt x="1475" y="1963"/>
                </a:cubicBezTo>
                <a:cubicBezTo>
                  <a:pt x="1475" y="1964"/>
                  <a:pt x="1474" y="1965"/>
                  <a:pt x="1474" y="1965"/>
                </a:cubicBezTo>
                <a:cubicBezTo>
                  <a:pt x="1473" y="1965"/>
                  <a:pt x="1473" y="1965"/>
                  <a:pt x="1473" y="1966"/>
                </a:cubicBezTo>
                <a:cubicBezTo>
                  <a:pt x="1473" y="1966"/>
                  <a:pt x="1473" y="1966"/>
                  <a:pt x="1472" y="1966"/>
                </a:cubicBezTo>
                <a:cubicBezTo>
                  <a:pt x="1472" y="1966"/>
                  <a:pt x="1472" y="1967"/>
                  <a:pt x="1471" y="1967"/>
                </a:cubicBezTo>
                <a:cubicBezTo>
                  <a:pt x="1470" y="1968"/>
                  <a:pt x="1468" y="1969"/>
                  <a:pt x="1466" y="1969"/>
                </a:cubicBezTo>
                <a:cubicBezTo>
                  <a:pt x="1465" y="1969"/>
                  <a:pt x="1465" y="1969"/>
                  <a:pt x="1464" y="1970"/>
                </a:cubicBezTo>
                <a:cubicBezTo>
                  <a:pt x="1463" y="1970"/>
                  <a:pt x="1462" y="1970"/>
                  <a:pt x="1462" y="1970"/>
                </a:cubicBezTo>
                <a:cubicBezTo>
                  <a:pt x="1461" y="1970"/>
                  <a:pt x="1461" y="1970"/>
                  <a:pt x="1461" y="1970"/>
                </a:cubicBezTo>
                <a:cubicBezTo>
                  <a:pt x="1460" y="1970"/>
                  <a:pt x="1460" y="1970"/>
                  <a:pt x="1460" y="1970"/>
                </a:cubicBezTo>
                <a:cubicBezTo>
                  <a:pt x="1441" y="1972"/>
                  <a:pt x="1422" y="1971"/>
                  <a:pt x="1403" y="1971"/>
                </a:cubicBezTo>
                <a:cubicBezTo>
                  <a:pt x="1401" y="1971"/>
                  <a:pt x="1399" y="1971"/>
                  <a:pt x="1397" y="1970"/>
                </a:cubicBezTo>
                <a:cubicBezTo>
                  <a:pt x="1397" y="1970"/>
                  <a:pt x="1397" y="1970"/>
                  <a:pt x="1397" y="1970"/>
                </a:cubicBezTo>
                <a:cubicBezTo>
                  <a:pt x="1390" y="1970"/>
                  <a:pt x="1383" y="1967"/>
                  <a:pt x="1377" y="1964"/>
                </a:cubicBezTo>
                <a:cubicBezTo>
                  <a:pt x="1376" y="1963"/>
                  <a:pt x="1374" y="1962"/>
                  <a:pt x="1373" y="1961"/>
                </a:cubicBezTo>
                <a:close/>
                <a:moveTo>
                  <a:pt x="1527" y="2063"/>
                </a:moveTo>
                <a:cubicBezTo>
                  <a:pt x="1527" y="2063"/>
                  <a:pt x="1527" y="2064"/>
                  <a:pt x="1527" y="2064"/>
                </a:cubicBezTo>
                <a:cubicBezTo>
                  <a:pt x="1527" y="2065"/>
                  <a:pt x="1526" y="2065"/>
                  <a:pt x="1526" y="2065"/>
                </a:cubicBezTo>
                <a:cubicBezTo>
                  <a:pt x="1526" y="2066"/>
                  <a:pt x="1526" y="2066"/>
                  <a:pt x="1525" y="2067"/>
                </a:cubicBezTo>
                <a:cubicBezTo>
                  <a:pt x="1525" y="2067"/>
                  <a:pt x="1525" y="2068"/>
                  <a:pt x="1525" y="2068"/>
                </a:cubicBezTo>
                <a:cubicBezTo>
                  <a:pt x="1525" y="2068"/>
                  <a:pt x="1524" y="2068"/>
                  <a:pt x="1524" y="2069"/>
                </a:cubicBezTo>
                <a:cubicBezTo>
                  <a:pt x="1524" y="2069"/>
                  <a:pt x="1524" y="2069"/>
                  <a:pt x="1524" y="2069"/>
                </a:cubicBezTo>
                <a:cubicBezTo>
                  <a:pt x="1524" y="2069"/>
                  <a:pt x="1523" y="2070"/>
                  <a:pt x="1523" y="2070"/>
                </a:cubicBezTo>
                <a:cubicBezTo>
                  <a:pt x="1520" y="2073"/>
                  <a:pt x="1515" y="2074"/>
                  <a:pt x="1511" y="2075"/>
                </a:cubicBezTo>
                <a:cubicBezTo>
                  <a:pt x="1510" y="2075"/>
                  <a:pt x="1510" y="2075"/>
                  <a:pt x="1510" y="2075"/>
                </a:cubicBezTo>
                <a:cubicBezTo>
                  <a:pt x="1508" y="2075"/>
                  <a:pt x="1506" y="2076"/>
                  <a:pt x="1504" y="2076"/>
                </a:cubicBezTo>
                <a:cubicBezTo>
                  <a:pt x="1504" y="2076"/>
                  <a:pt x="1504" y="2076"/>
                  <a:pt x="1504" y="2076"/>
                </a:cubicBezTo>
                <a:cubicBezTo>
                  <a:pt x="1503" y="2076"/>
                  <a:pt x="1503" y="2076"/>
                  <a:pt x="1503" y="2076"/>
                </a:cubicBezTo>
                <a:cubicBezTo>
                  <a:pt x="1501" y="2076"/>
                  <a:pt x="1499" y="2076"/>
                  <a:pt x="1497" y="2076"/>
                </a:cubicBezTo>
                <a:cubicBezTo>
                  <a:pt x="1446" y="2076"/>
                  <a:pt x="1446" y="2076"/>
                  <a:pt x="1446" y="2076"/>
                </a:cubicBezTo>
                <a:cubicBezTo>
                  <a:pt x="1444" y="2076"/>
                  <a:pt x="1441" y="2076"/>
                  <a:pt x="1439" y="2075"/>
                </a:cubicBezTo>
                <a:cubicBezTo>
                  <a:pt x="1439" y="2075"/>
                  <a:pt x="1438" y="2075"/>
                  <a:pt x="1438" y="2075"/>
                </a:cubicBezTo>
                <a:cubicBezTo>
                  <a:pt x="1427" y="2074"/>
                  <a:pt x="1414" y="2069"/>
                  <a:pt x="1408" y="2059"/>
                </a:cubicBezTo>
                <a:cubicBezTo>
                  <a:pt x="1407" y="2058"/>
                  <a:pt x="1407" y="2056"/>
                  <a:pt x="1406" y="2055"/>
                </a:cubicBezTo>
                <a:cubicBezTo>
                  <a:pt x="1406" y="2055"/>
                  <a:pt x="1406" y="2055"/>
                  <a:pt x="1406" y="2055"/>
                </a:cubicBezTo>
                <a:cubicBezTo>
                  <a:pt x="1406" y="2055"/>
                  <a:pt x="1406" y="2055"/>
                  <a:pt x="1406" y="2055"/>
                </a:cubicBezTo>
                <a:cubicBezTo>
                  <a:pt x="1403" y="2047"/>
                  <a:pt x="1400" y="2040"/>
                  <a:pt x="1398" y="2032"/>
                </a:cubicBezTo>
                <a:cubicBezTo>
                  <a:pt x="1396" y="2029"/>
                  <a:pt x="1394" y="2024"/>
                  <a:pt x="1393" y="2019"/>
                </a:cubicBezTo>
                <a:cubicBezTo>
                  <a:pt x="1393" y="2019"/>
                  <a:pt x="1393" y="2019"/>
                  <a:pt x="1393" y="2019"/>
                </a:cubicBezTo>
                <a:cubicBezTo>
                  <a:pt x="1393" y="2019"/>
                  <a:pt x="1393" y="2019"/>
                  <a:pt x="1393" y="2019"/>
                </a:cubicBezTo>
                <a:cubicBezTo>
                  <a:pt x="1392" y="2018"/>
                  <a:pt x="1392" y="2018"/>
                  <a:pt x="1392" y="2017"/>
                </a:cubicBezTo>
                <a:cubicBezTo>
                  <a:pt x="1392" y="2015"/>
                  <a:pt x="1392" y="2013"/>
                  <a:pt x="1392" y="2012"/>
                </a:cubicBezTo>
                <a:cubicBezTo>
                  <a:pt x="1393" y="2011"/>
                  <a:pt x="1393" y="2010"/>
                  <a:pt x="1394" y="2009"/>
                </a:cubicBezTo>
                <a:cubicBezTo>
                  <a:pt x="1394" y="2009"/>
                  <a:pt x="1394" y="2009"/>
                  <a:pt x="1394" y="2009"/>
                </a:cubicBezTo>
                <a:cubicBezTo>
                  <a:pt x="1397" y="2004"/>
                  <a:pt x="1403" y="2002"/>
                  <a:pt x="1409" y="2001"/>
                </a:cubicBezTo>
                <a:cubicBezTo>
                  <a:pt x="1409" y="2001"/>
                  <a:pt x="1409" y="2001"/>
                  <a:pt x="1410" y="2001"/>
                </a:cubicBezTo>
                <a:cubicBezTo>
                  <a:pt x="1411" y="2001"/>
                  <a:pt x="1413" y="2001"/>
                  <a:pt x="1414" y="2000"/>
                </a:cubicBezTo>
                <a:cubicBezTo>
                  <a:pt x="1414" y="2000"/>
                  <a:pt x="1415" y="2000"/>
                  <a:pt x="1415" y="2000"/>
                </a:cubicBezTo>
                <a:cubicBezTo>
                  <a:pt x="1418" y="2000"/>
                  <a:pt x="1418" y="2000"/>
                  <a:pt x="1418" y="2000"/>
                </a:cubicBezTo>
                <a:cubicBezTo>
                  <a:pt x="1419" y="2000"/>
                  <a:pt x="1420" y="2000"/>
                  <a:pt x="1421" y="2000"/>
                </a:cubicBezTo>
                <a:cubicBezTo>
                  <a:pt x="1437" y="2000"/>
                  <a:pt x="1453" y="2000"/>
                  <a:pt x="1469" y="2000"/>
                </a:cubicBezTo>
                <a:cubicBezTo>
                  <a:pt x="1469" y="2000"/>
                  <a:pt x="1469" y="2000"/>
                  <a:pt x="1469" y="2000"/>
                </a:cubicBezTo>
                <a:cubicBezTo>
                  <a:pt x="1469" y="2000"/>
                  <a:pt x="1469" y="2000"/>
                  <a:pt x="1469" y="2000"/>
                </a:cubicBezTo>
                <a:cubicBezTo>
                  <a:pt x="1471" y="2000"/>
                  <a:pt x="1473" y="2000"/>
                  <a:pt x="1475" y="2001"/>
                </a:cubicBezTo>
                <a:cubicBezTo>
                  <a:pt x="1475" y="2001"/>
                  <a:pt x="1476" y="2001"/>
                  <a:pt x="1476" y="2001"/>
                </a:cubicBezTo>
                <a:cubicBezTo>
                  <a:pt x="1487" y="2002"/>
                  <a:pt x="1499" y="2006"/>
                  <a:pt x="1505" y="2015"/>
                </a:cubicBezTo>
                <a:cubicBezTo>
                  <a:pt x="1506" y="2016"/>
                  <a:pt x="1507" y="2017"/>
                  <a:pt x="1508" y="2019"/>
                </a:cubicBezTo>
                <a:cubicBezTo>
                  <a:pt x="1509" y="2022"/>
                  <a:pt x="1509" y="2022"/>
                  <a:pt x="1509" y="2022"/>
                </a:cubicBezTo>
                <a:cubicBezTo>
                  <a:pt x="1512" y="2028"/>
                  <a:pt x="1516" y="2035"/>
                  <a:pt x="1519" y="2041"/>
                </a:cubicBezTo>
                <a:cubicBezTo>
                  <a:pt x="1521" y="2045"/>
                  <a:pt x="1524" y="2051"/>
                  <a:pt x="1526" y="2056"/>
                </a:cubicBezTo>
                <a:cubicBezTo>
                  <a:pt x="1527" y="2058"/>
                  <a:pt x="1527" y="2061"/>
                  <a:pt x="1527" y="2063"/>
                </a:cubicBezTo>
                <a:close/>
                <a:moveTo>
                  <a:pt x="1640" y="2000"/>
                </a:moveTo>
                <a:cubicBezTo>
                  <a:pt x="1642" y="2000"/>
                  <a:pt x="1643" y="2000"/>
                  <a:pt x="1645" y="2000"/>
                </a:cubicBezTo>
                <a:cubicBezTo>
                  <a:pt x="1645" y="2000"/>
                  <a:pt x="1645" y="2000"/>
                  <a:pt x="1646" y="2000"/>
                </a:cubicBezTo>
                <a:cubicBezTo>
                  <a:pt x="1657" y="2002"/>
                  <a:pt x="1669" y="2006"/>
                  <a:pt x="1677" y="2014"/>
                </a:cubicBezTo>
                <a:cubicBezTo>
                  <a:pt x="1678" y="2014"/>
                  <a:pt x="1678" y="2015"/>
                  <a:pt x="1678" y="2015"/>
                </a:cubicBezTo>
                <a:cubicBezTo>
                  <a:pt x="1679" y="2016"/>
                  <a:pt x="1679" y="2016"/>
                  <a:pt x="1680" y="2017"/>
                </a:cubicBezTo>
                <a:cubicBezTo>
                  <a:pt x="1680" y="2017"/>
                  <a:pt x="1680" y="2017"/>
                  <a:pt x="1680" y="2018"/>
                </a:cubicBezTo>
                <a:cubicBezTo>
                  <a:pt x="1681" y="2018"/>
                  <a:pt x="1681" y="2018"/>
                  <a:pt x="1681" y="2018"/>
                </a:cubicBezTo>
                <a:cubicBezTo>
                  <a:pt x="1682" y="2019"/>
                  <a:pt x="1682" y="2019"/>
                  <a:pt x="1682" y="2019"/>
                </a:cubicBezTo>
                <a:cubicBezTo>
                  <a:pt x="1685" y="2024"/>
                  <a:pt x="1688" y="2029"/>
                  <a:pt x="1692" y="2034"/>
                </a:cubicBezTo>
                <a:cubicBezTo>
                  <a:pt x="1692" y="2034"/>
                  <a:pt x="1692" y="2034"/>
                  <a:pt x="1692" y="2034"/>
                </a:cubicBezTo>
                <a:cubicBezTo>
                  <a:pt x="1697" y="2041"/>
                  <a:pt x="1703" y="2049"/>
                  <a:pt x="1707" y="2056"/>
                </a:cubicBezTo>
                <a:cubicBezTo>
                  <a:pt x="1707" y="2057"/>
                  <a:pt x="1707" y="2057"/>
                  <a:pt x="1708" y="2058"/>
                </a:cubicBezTo>
                <a:cubicBezTo>
                  <a:pt x="1708" y="2058"/>
                  <a:pt x="1708" y="2058"/>
                  <a:pt x="1708" y="2058"/>
                </a:cubicBezTo>
                <a:cubicBezTo>
                  <a:pt x="1709" y="2063"/>
                  <a:pt x="1709" y="2066"/>
                  <a:pt x="1707" y="2068"/>
                </a:cubicBezTo>
                <a:cubicBezTo>
                  <a:pt x="1706" y="2069"/>
                  <a:pt x="1706" y="2069"/>
                  <a:pt x="1706" y="2069"/>
                </a:cubicBezTo>
                <a:cubicBezTo>
                  <a:pt x="1705" y="2071"/>
                  <a:pt x="1702" y="2072"/>
                  <a:pt x="1699" y="2073"/>
                </a:cubicBezTo>
                <a:cubicBezTo>
                  <a:pt x="1696" y="2074"/>
                  <a:pt x="1692" y="2075"/>
                  <a:pt x="1688" y="2075"/>
                </a:cubicBezTo>
                <a:cubicBezTo>
                  <a:pt x="1684" y="2075"/>
                  <a:pt x="1684" y="2075"/>
                  <a:pt x="1684" y="2075"/>
                </a:cubicBezTo>
                <a:cubicBezTo>
                  <a:pt x="1684" y="2075"/>
                  <a:pt x="1684" y="2075"/>
                  <a:pt x="1684" y="2075"/>
                </a:cubicBezTo>
                <a:cubicBezTo>
                  <a:pt x="1666" y="2075"/>
                  <a:pt x="1648" y="2075"/>
                  <a:pt x="1629" y="2075"/>
                </a:cubicBezTo>
                <a:cubicBezTo>
                  <a:pt x="1627" y="2075"/>
                  <a:pt x="1625" y="2075"/>
                  <a:pt x="1623" y="2075"/>
                </a:cubicBezTo>
                <a:cubicBezTo>
                  <a:pt x="1623" y="2075"/>
                  <a:pt x="1623" y="2075"/>
                  <a:pt x="1623" y="2075"/>
                </a:cubicBezTo>
                <a:cubicBezTo>
                  <a:pt x="1610" y="2073"/>
                  <a:pt x="1597" y="2068"/>
                  <a:pt x="1589" y="2059"/>
                </a:cubicBezTo>
                <a:cubicBezTo>
                  <a:pt x="1588" y="2057"/>
                  <a:pt x="1587" y="2056"/>
                  <a:pt x="1586" y="2055"/>
                </a:cubicBezTo>
                <a:cubicBezTo>
                  <a:pt x="1586" y="2054"/>
                  <a:pt x="1586" y="2054"/>
                  <a:pt x="1586" y="2054"/>
                </a:cubicBezTo>
                <a:cubicBezTo>
                  <a:pt x="1586" y="2054"/>
                  <a:pt x="1586" y="2054"/>
                  <a:pt x="1586" y="2054"/>
                </a:cubicBezTo>
                <a:cubicBezTo>
                  <a:pt x="1582" y="2047"/>
                  <a:pt x="1578" y="2041"/>
                  <a:pt x="1574" y="2034"/>
                </a:cubicBezTo>
                <a:cubicBezTo>
                  <a:pt x="1571" y="2029"/>
                  <a:pt x="1566" y="2021"/>
                  <a:pt x="1564" y="2015"/>
                </a:cubicBezTo>
                <a:cubicBezTo>
                  <a:pt x="1564" y="2015"/>
                  <a:pt x="1564" y="2015"/>
                  <a:pt x="1564" y="2014"/>
                </a:cubicBezTo>
                <a:cubicBezTo>
                  <a:pt x="1564" y="2014"/>
                  <a:pt x="1564" y="2013"/>
                  <a:pt x="1564" y="2013"/>
                </a:cubicBezTo>
                <a:cubicBezTo>
                  <a:pt x="1564" y="2006"/>
                  <a:pt x="1568" y="2003"/>
                  <a:pt x="1574" y="2002"/>
                </a:cubicBezTo>
                <a:cubicBezTo>
                  <a:pt x="1574" y="2001"/>
                  <a:pt x="1574" y="2001"/>
                  <a:pt x="1574" y="2001"/>
                </a:cubicBezTo>
                <a:cubicBezTo>
                  <a:pt x="1574" y="2001"/>
                  <a:pt x="1575" y="2001"/>
                  <a:pt x="1575" y="2001"/>
                </a:cubicBezTo>
                <a:cubicBezTo>
                  <a:pt x="1575" y="2001"/>
                  <a:pt x="1576" y="2001"/>
                  <a:pt x="1576" y="2001"/>
                </a:cubicBezTo>
                <a:cubicBezTo>
                  <a:pt x="1579" y="2000"/>
                  <a:pt x="1581" y="2000"/>
                  <a:pt x="1585" y="2000"/>
                </a:cubicBezTo>
                <a:cubicBezTo>
                  <a:pt x="1621" y="2000"/>
                  <a:pt x="1621" y="2000"/>
                  <a:pt x="1621" y="2000"/>
                </a:cubicBezTo>
                <a:cubicBezTo>
                  <a:pt x="1627" y="2000"/>
                  <a:pt x="1633" y="2000"/>
                  <a:pt x="1639" y="2000"/>
                </a:cubicBezTo>
                <a:cubicBezTo>
                  <a:pt x="1639" y="2000"/>
                  <a:pt x="1639" y="2000"/>
                  <a:pt x="1639" y="2000"/>
                </a:cubicBezTo>
                <a:cubicBezTo>
                  <a:pt x="1639" y="2000"/>
                  <a:pt x="1640" y="2000"/>
                  <a:pt x="1640" y="2000"/>
                </a:cubicBezTo>
                <a:close/>
                <a:moveTo>
                  <a:pt x="1617" y="1924"/>
                </a:moveTo>
                <a:cubicBezTo>
                  <a:pt x="1621" y="1930"/>
                  <a:pt x="1625" y="1937"/>
                  <a:pt x="1629" y="1943"/>
                </a:cubicBezTo>
                <a:cubicBezTo>
                  <a:pt x="1631" y="1946"/>
                  <a:pt x="1635" y="1950"/>
                  <a:pt x="1637" y="1955"/>
                </a:cubicBezTo>
                <a:cubicBezTo>
                  <a:pt x="1638" y="1956"/>
                  <a:pt x="1639" y="1958"/>
                  <a:pt x="1639" y="1960"/>
                </a:cubicBezTo>
                <a:cubicBezTo>
                  <a:pt x="1639" y="1961"/>
                  <a:pt x="1638" y="1962"/>
                  <a:pt x="1638" y="1963"/>
                </a:cubicBezTo>
                <a:cubicBezTo>
                  <a:pt x="1637" y="1964"/>
                  <a:pt x="1637" y="1964"/>
                  <a:pt x="1636" y="1965"/>
                </a:cubicBezTo>
                <a:cubicBezTo>
                  <a:pt x="1636" y="1965"/>
                  <a:pt x="1636" y="1965"/>
                  <a:pt x="1636" y="1965"/>
                </a:cubicBezTo>
                <a:cubicBezTo>
                  <a:pt x="1636" y="1965"/>
                  <a:pt x="1636" y="1965"/>
                  <a:pt x="1636" y="1965"/>
                </a:cubicBezTo>
                <a:cubicBezTo>
                  <a:pt x="1636" y="1966"/>
                  <a:pt x="1635" y="1966"/>
                  <a:pt x="1635" y="1966"/>
                </a:cubicBezTo>
                <a:cubicBezTo>
                  <a:pt x="1635" y="1966"/>
                  <a:pt x="1634" y="1967"/>
                  <a:pt x="1634" y="1967"/>
                </a:cubicBezTo>
                <a:cubicBezTo>
                  <a:pt x="1634" y="1967"/>
                  <a:pt x="1633" y="1967"/>
                  <a:pt x="1632" y="1968"/>
                </a:cubicBezTo>
                <a:cubicBezTo>
                  <a:pt x="1632" y="1968"/>
                  <a:pt x="1631" y="1968"/>
                  <a:pt x="1630" y="1969"/>
                </a:cubicBezTo>
                <a:cubicBezTo>
                  <a:pt x="1630" y="1969"/>
                  <a:pt x="1630" y="1969"/>
                  <a:pt x="1630" y="1969"/>
                </a:cubicBezTo>
                <a:cubicBezTo>
                  <a:pt x="1630" y="1969"/>
                  <a:pt x="1630" y="1969"/>
                  <a:pt x="1629" y="1969"/>
                </a:cubicBezTo>
                <a:cubicBezTo>
                  <a:pt x="1620" y="1972"/>
                  <a:pt x="1607" y="1970"/>
                  <a:pt x="1598" y="1970"/>
                </a:cubicBezTo>
                <a:cubicBezTo>
                  <a:pt x="1588" y="1970"/>
                  <a:pt x="1578" y="1970"/>
                  <a:pt x="1567" y="1970"/>
                </a:cubicBezTo>
                <a:cubicBezTo>
                  <a:pt x="1558" y="1970"/>
                  <a:pt x="1547" y="1968"/>
                  <a:pt x="1539" y="1962"/>
                </a:cubicBezTo>
                <a:cubicBezTo>
                  <a:pt x="1538" y="1962"/>
                  <a:pt x="1536" y="1961"/>
                  <a:pt x="1535" y="1960"/>
                </a:cubicBezTo>
                <a:cubicBezTo>
                  <a:pt x="1533" y="1958"/>
                  <a:pt x="1531" y="1956"/>
                  <a:pt x="1530" y="1954"/>
                </a:cubicBezTo>
                <a:cubicBezTo>
                  <a:pt x="1529" y="1952"/>
                  <a:pt x="1529" y="1952"/>
                  <a:pt x="1529" y="1952"/>
                </a:cubicBezTo>
                <a:cubicBezTo>
                  <a:pt x="1529" y="1952"/>
                  <a:pt x="1529" y="1952"/>
                  <a:pt x="1529" y="1952"/>
                </a:cubicBezTo>
                <a:cubicBezTo>
                  <a:pt x="1524" y="1944"/>
                  <a:pt x="1520" y="1936"/>
                  <a:pt x="1515" y="1928"/>
                </a:cubicBezTo>
                <a:cubicBezTo>
                  <a:pt x="1513" y="1925"/>
                  <a:pt x="1513" y="1925"/>
                  <a:pt x="1513" y="1925"/>
                </a:cubicBezTo>
                <a:cubicBezTo>
                  <a:pt x="1512" y="1923"/>
                  <a:pt x="1512" y="1921"/>
                  <a:pt x="1512" y="1919"/>
                </a:cubicBezTo>
                <a:cubicBezTo>
                  <a:pt x="1512" y="1917"/>
                  <a:pt x="1513" y="1915"/>
                  <a:pt x="1515" y="1914"/>
                </a:cubicBezTo>
                <a:cubicBezTo>
                  <a:pt x="1517" y="1913"/>
                  <a:pt x="1519" y="1912"/>
                  <a:pt x="1522" y="1911"/>
                </a:cubicBezTo>
                <a:cubicBezTo>
                  <a:pt x="1524" y="1910"/>
                  <a:pt x="1528" y="1910"/>
                  <a:pt x="1531" y="1910"/>
                </a:cubicBezTo>
                <a:cubicBezTo>
                  <a:pt x="1532" y="1910"/>
                  <a:pt x="1532" y="1910"/>
                  <a:pt x="1532" y="1910"/>
                </a:cubicBezTo>
                <a:cubicBezTo>
                  <a:pt x="1540" y="1909"/>
                  <a:pt x="1548" y="1910"/>
                  <a:pt x="1553" y="1910"/>
                </a:cubicBezTo>
                <a:cubicBezTo>
                  <a:pt x="1573" y="1910"/>
                  <a:pt x="1604" y="1906"/>
                  <a:pt x="1617" y="1924"/>
                </a:cubicBezTo>
                <a:close/>
                <a:moveTo>
                  <a:pt x="366" y="1441"/>
                </a:moveTo>
                <a:cubicBezTo>
                  <a:pt x="372" y="1443"/>
                  <a:pt x="377" y="1446"/>
                  <a:pt x="382" y="1448"/>
                </a:cubicBezTo>
                <a:cubicBezTo>
                  <a:pt x="392" y="1453"/>
                  <a:pt x="403" y="1458"/>
                  <a:pt x="413" y="1462"/>
                </a:cubicBezTo>
                <a:cubicBezTo>
                  <a:pt x="418" y="1464"/>
                  <a:pt x="422" y="1466"/>
                  <a:pt x="426" y="1468"/>
                </a:cubicBezTo>
                <a:cubicBezTo>
                  <a:pt x="430" y="1469"/>
                  <a:pt x="433" y="1470"/>
                  <a:pt x="437" y="1472"/>
                </a:cubicBezTo>
                <a:cubicBezTo>
                  <a:pt x="458" y="1479"/>
                  <a:pt x="479" y="1486"/>
                  <a:pt x="502" y="1492"/>
                </a:cubicBezTo>
                <a:cubicBezTo>
                  <a:pt x="527" y="1499"/>
                  <a:pt x="552" y="1505"/>
                  <a:pt x="578" y="1510"/>
                </a:cubicBezTo>
                <a:cubicBezTo>
                  <a:pt x="683" y="1532"/>
                  <a:pt x="786" y="1541"/>
                  <a:pt x="819" y="1542"/>
                </a:cubicBezTo>
                <a:cubicBezTo>
                  <a:pt x="819" y="1610"/>
                  <a:pt x="819" y="1610"/>
                  <a:pt x="819" y="1610"/>
                </a:cubicBezTo>
                <a:cubicBezTo>
                  <a:pt x="857" y="1570"/>
                  <a:pt x="857" y="1570"/>
                  <a:pt x="857" y="1570"/>
                </a:cubicBezTo>
                <a:cubicBezTo>
                  <a:pt x="906" y="1518"/>
                  <a:pt x="906" y="1518"/>
                  <a:pt x="906" y="1518"/>
                </a:cubicBezTo>
                <a:cubicBezTo>
                  <a:pt x="1019" y="1399"/>
                  <a:pt x="1019" y="1399"/>
                  <a:pt x="1019" y="1399"/>
                </a:cubicBezTo>
                <a:cubicBezTo>
                  <a:pt x="933" y="1308"/>
                  <a:pt x="933" y="1308"/>
                  <a:pt x="933" y="1308"/>
                </a:cubicBezTo>
                <a:cubicBezTo>
                  <a:pt x="819" y="1188"/>
                  <a:pt x="819" y="1188"/>
                  <a:pt x="819" y="1188"/>
                </a:cubicBezTo>
                <a:cubicBezTo>
                  <a:pt x="819" y="1271"/>
                  <a:pt x="819" y="1271"/>
                  <a:pt x="819" y="1271"/>
                </a:cubicBezTo>
                <a:cubicBezTo>
                  <a:pt x="740" y="1279"/>
                  <a:pt x="653" y="1266"/>
                  <a:pt x="578" y="1249"/>
                </a:cubicBezTo>
                <a:cubicBezTo>
                  <a:pt x="550" y="1242"/>
                  <a:pt x="525" y="1235"/>
                  <a:pt x="502" y="1229"/>
                </a:cubicBezTo>
                <a:cubicBezTo>
                  <a:pt x="471" y="1219"/>
                  <a:pt x="445" y="1211"/>
                  <a:pt x="426" y="1204"/>
                </a:cubicBezTo>
                <a:cubicBezTo>
                  <a:pt x="422" y="1202"/>
                  <a:pt x="418" y="1201"/>
                  <a:pt x="415" y="1199"/>
                </a:cubicBezTo>
                <a:cubicBezTo>
                  <a:pt x="414" y="1199"/>
                  <a:pt x="414" y="1199"/>
                  <a:pt x="413" y="1199"/>
                </a:cubicBezTo>
                <a:cubicBezTo>
                  <a:pt x="413" y="1199"/>
                  <a:pt x="413" y="1199"/>
                  <a:pt x="413" y="1199"/>
                </a:cubicBezTo>
                <a:cubicBezTo>
                  <a:pt x="354" y="1175"/>
                  <a:pt x="300" y="1147"/>
                  <a:pt x="253" y="1115"/>
                </a:cubicBezTo>
                <a:cubicBezTo>
                  <a:pt x="189" y="1073"/>
                  <a:pt x="142" y="1028"/>
                  <a:pt x="110" y="981"/>
                </a:cubicBezTo>
                <a:cubicBezTo>
                  <a:pt x="94" y="963"/>
                  <a:pt x="80" y="944"/>
                  <a:pt x="68" y="925"/>
                </a:cubicBezTo>
                <a:cubicBezTo>
                  <a:pt x="33" y="870"/>
                  <a:pt x="13" y="811"/>
                  <a:pt x="11" y="751"/>
                </a:cubicBezTo>
                <a:cubicBezTo>
                  <a:pt x="7" y="768"/>
                  <a:pt x="4" y="785"/>
                  <a:pt x="3" y="802"/>
                </a:cubicBezTo>
                <a:cubicBezTo>
                  <a:pt x="0" y="834"/>
                  <a:pt x="4" y="864"/>
                  <a:pt x="7" y="893"/>
                </a:cubicBezTo>
                <a:cubicBezTo>
                  <a:pt x="8" y="898"/>
                  <a:pt x="9" y="904"/>
                  <a:pt x="9" y="909"/>
                </a:cubicBezTo>
                <a:cubicBezTo>
                  <a:pt x="22" y="1021"/>
                  <a:pt x="22" y="1021"/>
                  <a:pt x="22" y="1021"/>
                </a:cubicBezTo>
                <a:cubicBezTo>
                  <a:pt x="23" y="1025"/>
                  <a:pt x="23" y="1029"/>
                  <a:pt x="24" y="1033"/>
                </a:cubicBezTo>
                <a:cubicBezTo>
                  <a:pt x="25" y="1048"/>
                  <a:pt x="27" y="1064"/>
                  <a:pt x="30" y="1080"/>
                </a:cubicBezTo>
                <a:cubicBezTo>
                  <a:pt x="34" y="1101"/>
                  <a:pt x="40" y="1121"/>
                  <a:pt x="47" y="1140"/>
                </a:cubicBezTo>
                <a:cubicBezTo>
                  <a:pt x="61" y="1175"/>
                  <a:pt x="80" y="1208"/>
                  <a:pt x="103" y="1239"/>
                </a:cubicBezTo>
                <a:cubicBezTo>
                  <a:pt x="146" y="1295"/>
                  <a:pt x="202" y="1344"/>
                  <a:pt x="275" y="1390"/>
                </a:cubicBezTo>
                <a:cubicBezTo>
                  <a:pt x="304" y="1409"/>
                  <a:pt x="335" y="1426"/>
                  <a:pt x="366" y="1441"/>
                </a:cubicBezTo>
                <a:close/>
                <a:moveTo>
                  <a:pt x="64" y="773"/>
                </a:moveTo>
                <a:cubicBezTo>
                  <a:pt x="67" y="798"/>
                  <a:pt x="74" y="823"/>
                  <a:pt x="84" y="848"/>
                </a:cubicBezTo>
                <a:cubicBezTo>
                  <a:pt x="107" y="785"/>
                  <a:pt x="165" y="713"/>
                  <a:pt x="209" y="677"/>
                </a:cubicBezTo>
                <a:cubicBezTo>
                  <a:pt x="272" y="628"/>
                  <a:pt x="353" y="583"/>
                  <a:pt x="451" y="545"/>
                </a:cubicBezTo>
                <a:cubicBezTo>
                  <a:pt x="515" y="521"/>
                  <a:pt x="582" y="501"/>
                  <a:pt x="652" y="486"/>
                </a:cubicBezTo>
                <a:cubicBezTo>
                  <a:pt x="652" y="314"/>
                  <a:pt x="652" y="314"/>
                  <a:pt x="652" y="314"/>
                </a:cubicBezTo>
                <a:cubicBezTo>
                  <a:pt x="640" y="317"/>
                  <a:pt x="627" y="320"/>
                  <a:pt x="615" y="323"/>
                </a:cubicBezTo>
                <a:cubicBezTo>
                  <a:pt x="544" y="340"/>
                  <a:pt x="476" y="361"/>
                  <a:pt x="413" y="386"/>
                </a:cubicBezTo>
                <a:cubicBezTo>
                  <a:pt x="345" y="413"/>
                  <a:pt x="288" y="442"/>
                  <a:pt x="238" y="474"/>
                </a:cubicBezTo>
                <a:cubicBezTo>
                  <a:pt x="204" y="496"/>
                  <a:pt x="178" y="516"/>
                  <a:pt x="153" y="537"/>
                </a:cubicBezTo>
                <a:cubicBezTo>
                  <a:pt x="142" y="547"/>
                  <a:pt x="131" y="556"/>
                  <a:pt x="122" y="566"/>
                </a:cubicBezTo>
                <a:cubicBezTo>
                  <a:pt x="81" y="622"/>
                  <a:pt x="60" y="684"/>
                  <a:pt x="62" y="747"/>
                </a:cubicBezTo>
                <a:cubicBezTo>
                  <a:pt x="62" y="756"/>
                  <a:pt x="63" y="764"/>
                  <a:pt x="64" y="773"/>
                </a:cubicBezTo>
                <a:close/>
                <a:moveTo>
                  <a:pt x="1928" y="693"/>
                </a:moveTo>
                <a:cubicBezTo>
                  <a:pt x="1966" y="727"/>
                  <a:pt x="2007" y="795"/>
                  <a:pt x="2021" y="856"/>
                </a:cubicBezTo>
                <a:cubicBezTo>
                  <a:pt x="2034" y="828"/>
                  <a:pt x="2042" y="798"/>
                  <a:pt x="2045" y="768"/>
                </a:cubicBezTo>
                <a:cubicBezTo>
                  <a:pt x="2046" y="761"/>
                  <a:pt x="2047" y="754"/>
                  <a:pt x="2047" y="747"/>
                </a:cubicBezTo>
                <a:cubicBezTo>
                  <a:pt x="2049" y="670"/>
                  <a:pt x="2018" y="595"/>
                  <a:pt x="1958" y="530"/>
                </a:cubicBezTo>
                <a:cubicBezTo>
                  <a:pt x="1924" y="501"/>
                  <a:pt x="1884" y="473"/>
                  <a:pt x="1839" y="447"/>
                </a:cubicBezTo>
                <a:cubicBezTo>
                  <a:pt x="1782" y="415"/>
                  <a:pt x="1718" y="387"/>
                  <a:pt x="1639" y="359"/>
                </a:cubicBezTo>
                <a:cubicBezTo>
                  <a:pt x="1584" y="340"/>
                  <a:pt x="1524" y="324"/>
                  <a:pt x="1457" y="310"/>
                </a:cubicBezTo>
                <a:cubicBezTo>
                  <a:pt x="1457" y="482"/>
                  <a:pt x="1457" y="482"/>
                  <a:pt x="1457" y="482"/>
                </a:cubicBezTo>
                <a:cubicBezTo>
                  <a:pt x="1542" y="500"/>
                  <a:pt x="1625" y="525"/>
                  <a:pt x="1700" y="556"/>
                </a:cubicBezTo>
                <a:cubicBezTo>
                  <a:pt x="1795" y="595"/>
                  <a:pt x="1871" y="642"/>
                  <a:pt x="1928" y="693"/>
                </a:cubicBezTo>
                <a:close/>
                <a:moveTo>
                  <a:pt x="1054" y="814"/>
                </a:moveTo>
                <a:cubicBezTo>
                  <a:pt x="1186" y="814"/>
                  <a:pt x="1408" y="789"/>
                  <a:pt x="1408" y="696"/>
                </a:cubicBezTo>
                <a:cubicBezTo>
                  <a:pt x="1408" y="118"/>
                  <a:pt x="1408" y="118"/>
                  <a:pt x="1408" y="118"/>
                </a:cubicBezTo>
                <a:cubicBezTo>
                  <a:pt x="1408" y="25"/>
                  <a:pt x="1186" y="0"/>
                  <a:pt x="1054" y="0"/>
                </a:cubicBezTo>
                <a:cubicBezTo>
                  <a:pt x="923" y="0"/>
                  <a:pt x="701" y="25"/>
                  <a:pt x="701" y="118"/>
                </a:cubicBezTo>
                <a:cubicBezTo>
                  <a:pt x="701" y="696"/>
                  <a:pt x="701" y="696"/>
                  <a:pt x="701" y="696"/>
                </a:cubicBezTo>
                <a:cubicBezTo>
                  <a:pt x="701" y="789"/>
                  <a:pt x="923" y="814"/>
                  <a:pt x="1054" y="814"/>
                </a:cubicBezTo>
                <a:close/>
                <a:moveTo>
                  <a:pt x="1054" y="35"/>
                </a:moveTo>
                <a:cubicBezTo>
                  <a:pt x="1219" y="35"/>
                  <a:pt x="1352" y="71"/>
                  <a:pt x="1352" y="116"/>
                </a:cubicBezTo>
                <a:cubicBezTo>
                  <a:pt x="1352" y="161"/>
                  <a:pt x="1219" y="197"/>
                  <a:pt x="1054" y="197"/>
                </a:cubicBezTo>
                <a:cubicBezTo>
                  <a:pt x="890" y="197"/>
                  <a:pt x="757" y="161"/>
                  <a:pt x="757" y="116"/>
                </a:cubicBezTo>
                <a:cubicBezTo>
                  <a:pt x="757" y="71"/>
                  <a:pt x="890" y="35"/>
                  <a:pt x="1054" y="35"/>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sp>
        <p:nvSpPr>
          <p:cNvPr id="15" name="Freeform 79"/>
          <p:cNvSpPr>
            <a:spLocks noEditPoints="1"/>
          </p:cNvSpPr>
          <p:nvPr/>
        </p:nvSpPr>
        <p:spPr bwMode="black">
          <a:xfrm>
            <a:off x="1116546" y="4574287"/>
            <a:ext cx="746736" cy="1009758"/>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721" tIns="54861" rIns="109721" bIns="54861" numCol="1" anchor="t" anchorCtr="0" compatLnSpc="1">
            <a:prstTxWarp prst="textNoShape">
              <a:avLst/>
            </a:prstTxWarp>
          </a:bodyPr>
          <a:lstStyle/>
          <a:p>
            <a:endParaRPr lang="en-US" sz="2100" dirty="0"/>
          </a:p>
        </p:txBody>
      </p:sp>
    </p:spTree>
    <p:extLst>
      <p:ext uri="{BB962C8B-B14F-4D97-AF65-F5344CB8AC3E}">
        <p14:creationId xmlns:p14="http://schemas.microsoft.com/office/powerpoint/2010/main" val="1414908645"/>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Data Disk Creation</a:t>
            </a:r>
            <a:endParaRPr lang="en-US" dirty="0"/>
          </a:p>
        </p:txBody>
      </p:sp>
      <p:sp>
        <p:nvSpPr>
          <p:cNvPr id="5" name="Text Placeholder 4"/>
          <p:cNvSpPr>
            <a:spLocks noGrp="1"/>
          </p:cNvSpPr>
          <p:nvPr>
            <p:ph type="body" sz="quarter" idx="10"/>
          </p:nvPr>
        </p:nvSpPr>
        <p:spPr>
          <a:xfrm>
            <a:off x="519115" y="1905001"/>
            <a:ext cx="11598543" cy="3610219"/>
          </a:xfrm>
        </p:spPr>
        <p:txBody>
          <a:bodyPr/>
          <a:lstStyle/>
          <a:p>
            <a:r>
              <a:rPr lang="en-US" sz="2700" b="1" dirty="0">
                <a:solidFill>
                  <a:schemeClr val="accent2"/>
                </a:solidFill>
              </a:rPr>
              <a:t>New Virtual Machine Creation with Data Disk</a:t>
            </a:r>
          </a:p>
          <a:p>
            <a:r>
              <a:rPr lang="en-US" sz="2100" b="1" dirty="0"/>
              <a:t>New-</a:t>
            </a:r>
            <a:r>
              <a:rPr lang="en-US" sz="2100" b="1" dirty="0" err="1"/>
              <a:t>AzureVMConfig</a:t>
            </a:r>
            <a:r>
              <a:rPr lang="en-US" sz="2100" dirty="0"/>
              <a:t> </a:t>
            </a:r>
            <a:r>
              <a:rPr lang="en-US" sz="2100" i="1" dirty="0"/>
              <a:t>-Name</a:t>
            </a:r>
            <a:r>
              <a:rPr lang="en-US" sz="2100" dirty="0"/>
              <a:t> 'myvm1' </a:t>
            </a:r>
            <a:r>
              <a:rPr lang="en-US" sz="2100" i="1" dirty="0"/>
              <a:t>-</a:t>
            </a:r>
            <a:r>
              <a:rPr lang="en-US" sz="2100" i="1" dirty="0" err="1"/>
              <a:t>InstanceSize</a:t>
            </a:r>
            <a:r>
              <a:rPr lang="en-US" sz="2100" dirty="0"/>
              <a:t> 'Small' </a:t>
            </a:r>
            <a:r>
              <a:rPr lang="en-US" sz="2100" i="1" dirty="0"/>
              <a:t>-</a:t>
            </a:r>
            <a:r>
              <a:rPr lang="en-US" sz="2100" i="1" dirty="0" err="1"/>
              <a:t>ImageName</a:t>
            </a:r>
            <a:r>
              <a:rPr lang="en-US" sz="2100" dirty="0"/>
              <a:t> $</a:t>
            </a:r>
            <a:r>
              <a:rPr lang="en-US" sz="2100" dirty="0" err="1"/>
              <a:t>img</a:t>
            </a:r>
            <a:r>
              <a:rPr lang="en-US" sz="2100" dirty="0"/>
              <a:t> |</a:t>
            </a:r>
          </a:p>
          <a:p>
            <a:r>
              <a:rPr lang="en-US" sz="2100" dirty="0"/>
              <a:t>  </a:t>
            </a:r>
            <a:r>
              <a:rPr lang="en-US" sz="2100" b="1" dirty="0"/>
              <a:t>Add-</a:t>
            </a:r>
            <a:r>
              <a:rPr lang="en-US" sz="2100" b="1" dirty="0" err="1"/>
              <a:t>AzureProvisioningConfig</a:t>
            </a:r>
            <a:r>
              <a:rPr lang="en-US" sz="2100" dirty="0"/>
              <a:t> </a:t>
            </a:r>
            <a:r>
              <a:rPr lang="en-US" sz="2100" i="1" dirty="0"/>
              <a:t>-Windows</a:t>
            </a:r>
            <a:r>
              <a:rPr lang="en-US" sz="2100" dirty="0"/>
              <a:t> </a:t>
            </a:r>
            <a:r>
              <a:rPr lang="en-US" sz="2100" i="1" dirty="0"/>
              <a:t>-Password</a:t>
            </a:r>
            <a:r>
              <a:rPr lang="en-US" sz="2100" dirty="0"/>
              <a:t> $</a:t>
            </a:r>
            <a:r>
              <a:rPr lang="en-US" sz="2100" dirty="0" err="1"/>
              <a:t>pwd</a:t>
            </a:r>
            <a:r>
              <a:rPr lang="en-US" sz="2100" dirty="0"/>
              <a:t> |</a:t>
            </a:r>
          </a:p>
          <a:p>
            <a:r>
              <a:rPr lang="en-US" sz="2100" dirty="0"/>
              <a:t>  </a:t>
            </a:r>
            <a:r>
              <a:rPr lang="en-US" sz="2100" b="1" dirty="0"/>
              <a:t>Add-</a:t>
            </a:r>
            <a:r>
              <a:rPr lang="en-US" sz="2100" b="1" dirty="0" err="1"/>
              <a:t>AzureDataDisk</a:t>
            </a:r>
            <a:r>
              <a:rPr lang="en-US" sz="2100" dirty="0"/>
              <a:t> </a:t>
            </a:r>
            <a:r>
              <a:rPr lang="en-US" sz="2100" i="1" dirty="0"/>
              <a:t>-</a:t>
            </a:r>
            <a:r>
              <a:rPr lang="en-US" sz="2100" i="1" dirty="0" err="1"/>
              <a:t>CreateNew</a:t>
            </a:r>
            <a:r>
              <a:rPr lang="en-US" sz="2100" dirty="0"/>
              <a:t> </a:t>
            </a:r>
            <a:r>
              <a:rPr lang="en-US" sz="2100" i="1" dirty="0"/>
              <a:t>-</a:t>
            </a:r>
            <a:r>
              <a:rPr lang="en-US" sz="2100" i="1" dirty="0" err="1"/>
              <a:t>DiskSizeInGB</a:t>
            </a:r>
            <a:r>
              <a:rPr lang="en-US" sz="2100" dirty="0"/>
              <a:t> 10  </a:t>
            </a:r>
            <a:r>
              <a:rPr lang="en-US" sz="2100" i="1" dirty="0"/>
              <a:t>-</a:t>
            </a:r>
            <a:r>
              <a:rPr lang="en-US" sz="2100" i="1" dirty="0" err="1"/>
              <a:t>DiskLabel</a:t>
            </a:r>
            <a:r>
              <a:rPr lang="en-US" sz="2100" dirty="0"/>
              <a:t> '</a:t>
            </a:r>
            <a:r>
              <a:rPr lang="en-US" sz="2100" dirty="0" err="1"/>
              <a:t>myddisk</a:t>
            </a:r>
            <a:r>
              <a:rPr lang="en-US" sz="2100" dirty="0"/>
              <a:t>' </a:t>
            </a:r>
            <a:r>
              <a:rPr lang="en-US" sz="2100" i="1" dirty="0"/>
              <a:t>-LUN</a:t>
            </a:r>
            <a:r>
              <a:rPr lang="en-US" sz="2100" dirty="0"/>
              <a:t> 0 |</a:t>
            </a:r>
          </a:p>
          <a:p>
            <a:r>
              <a:rPr lang="en-US" sz="2100" dirty="0"/>
              <a:t>  </a:t>
            </a:r>
            <a:r>
              <a:rPr lang="en-US" sz="2100" b="1" dirty="0"/>
              <a:t>New-</a:t>
            </a:r>
            <a:r>
              <a:rPr lang="en-US" sz="2100" b="1" dirty="0" err="1"/>
              <a:t>AzureVM</a:t>
            </a:r>
            <a:r>
              <a:rPr lang="en-US" sz="2100" dirty="0"/>
              <a:t> </a:t>
            </a:r>
            <a:r>
              <a:rPr lang="en-US" sz="2100" i="1" dirty="0"/>
              <a:t>-</a:t>
            </a:r>
            <a:r>
              <a:rPr lang="en-US" sz="2100" i="1" dirty="0" err="1"/>
              <a:t>ServiceName</a:t>
            </a:r>
            <a:r>
              <a:rPr lang="en-US" sz="2100" dirty="0"/>
              <a:t> $</a:t>
            </a:r>
            <a:r>
              <a:rPr lang="en-US" sz="2100" dirty="0" err="1"/>
              <a:t>cloudSvcName</a:t>
            </a:r>
            <a:endParaRPr lang="en-US" sz="2100" dirty="0"/>
          </a:p>
          <a:p>
            <a:pPr>
              <a:spcBef>
                <a:spcPts val="0"/>
              </a:spcBef>
            </a:pPr>
            <a:endParaRPr lang="en-US" sz="2100" dirty="0"/>
          </a:p>
          <a:p>
            <a:r>
              <a:rPr lang="en-US" sz="2700" b="1" dirty="0">
                <a:solidFill>
                  <a:schemeClr val="accent2"/>
                </a:solidFill>
              </a:rPr>
              <a:t>Add new Data Disk to existing Virtual Machine</a:t>
            </a:r>
          </a:p>
          <a:p>
            <a:r>
              <a:rPr lang="en-US" sz="2100" b="1" dirty="0"/>
              <a:t>Get-</a:t>
            </a:r>
            <a:r>
              <a:rPr lang="en-US" sz="2100" b="1" dirty="0" err="1"/>
              <a:t>AzureVM</a:t>
            </a:r>
            <a:r>
              <a:rPr lang="en-US" sz="2100" dirty="0"/>
              <a:t> </a:t>
            </a:r>
            <a:r>
              <a:rPr lang="en-US" sz="2100" i="1" dirty="0"/>
              <a:t>-</a:t>
            </a:r>
            <a:r>
              <a:rPr lang="en-US" sz="2100" i="1" dirty="0" err="1"/>
              <a:t>ServiceName</a:t>
            </a:r>
            <a:r>
              <a:rPr lang="en-US" sz="2100" dirty="0"/>
              <a:t> 'myvm1' |</a:t>
            </a:r>
          </a:p>
          <a:p>
            <a:r>
              <a:rPr lang="en-US" sz="2100" dirty="0"/>
              <a:t>  </a:t>
            </a:r>
            <a:r>
              <a:rPr lang="en-US" sz="2100" b="1" dirty="0"/>
              <a:t>Add-</a:t>
            </a:r>
            <a:r>
              <a:rPr lang="en-US" sz="2100" b="1" dirty="0" err="1"/>
              <a:t>AzureDataDisk</a:t>
            </a:r>
            <a:r>
              <a:rPr lang="en-US" sz="2100" dirty="0"/>
              <a:t> </a:t>
            </a:r>
            <a:r>
              <a:rPr lang="en-US" sz="2100" i="1" dirty="0"/>
              <a:t>-</a:t>
            </a:r>
            <a:r>
              <a:rPr lang="en-US" sz="2100" i="1" dirty="0" err="1"/>
              <a:t>CreateNew</a:t>
            </a:r>
            <a:r>
              <a:rPr lang="en-US" sz="2100" dirty="0"/>
              <a:t> </a:t>
            </a:r>
            <a:r>
              <a:rPr lang="en-US" sz="2100" i="1" dirty="0"/>
              <a:t>-</a:t>
            </a:r>
            <a:r>
              <a:rPr lang="en-US" sz="2100" i="1" dirty="0" err="1"/>
              <a:t>DiskSizeInGB</a:t>
            </a:r>
            <a:r>
              <a:rPr lang="en-US" sz="2100" dirty="0"/>
              <a:t> 10  </a:t>
            </a:r>
            <a:r>
              <a:rPr lang="en-US" sz="2100" i="1" dirty="0"/>
              <a:t>-</a:t>
            </a:r>
            <a:r>
              <a:rPr lang="en-US" sz="2100" i="1" dirty="0" err="1"/>
              <a:t>DiskLabel</a:t>
            </a:r>
            <a:r>
              <a:rPr lang="en-US" sz="2100" dirty="0"/>
              <a:t> '</a:t>
            </a:r>
            <a:r>
              <a:rPr lang="en-US" sz="2100" dirty="0" err="1"/>
              <a:t>myddisk</a:t>
            </a:r>
            <a:r>
              <a:rPr lang="en-US" sz="2100" dirty="0"/>
              <a:t>' </a:t>
            </a:r>
            <a:r>
              <a:rPr lang="en-US" sz="2100" i="1" dirty="0"/>
              <a:t>-LUN</a:t>
            </a:r>
            <a:r>
              <a:rPr lang="en-US" sz="2100" dirty="0"/>
              <a:t> 1 |</a:t>
            </a:r>
          </a:p>
          <a:p>
            <a:r>
              <a:rPr lang="en-US" sz="2100" dirty="0"/>
              <a:t>  </a:t>
            </a:r>
            <a:r>
              <a:rPr lang="en-US" sz="2100" b="1" dirty="0"/>
              <a:t>Update-</a:t>
            </a:r>
            <a:r>
              <a:rPr lang="en-US" sz="2100" b="1" dirty="0" err="1"/>
              <a:t>AzureVM</a:t>
            </a:r>
            <a:r>
              <a:rPr lang="en-US" sz="2100" dirty="0"/>
              <a:t> </a:t>
            </a:r>
          </a:p>
        </p:txBody>
      </p:sp>
    </p:spTree>
    <p:extLst>
      <p:ext uri="{BB962C8B-B14F-4D97-AF65-F5344CB8AC3E}">
        <p14:creationId xmlns:p14="http://schemas.microsoft.com/office/powerpoint/2010/main" val="418237778"/>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Modifying Cache Settings</a:t>
            </a:r>
            <a:endParaRPr lang="en-US" dirty="0"/>
          </a:p>
        </p:txBody>
      </p:sp>
      <p:sp>
        <p:nvSpPr>
          <p:cNvPr id="3" name="Text Placeholder 2"/>
          <p:cNvSpPr>
            <a:spLocks noGrp="1"/>
          </p:cNvSpPr>
          <p:nvPr>
            <p:ph type="body" sz="quarter" idx="10"/>
          </p:nvPr>
        </p:nvSpPr>
        <p:spPr/>
        <p:txBody>
          <a:bodyPr/>
          <a:lstStyle/>
          <a:p>
            <a:r>
              <a:rPr lang="en-US" sz="2700" b="1" dirty="0">
                <a:solidFill>
                  <a:schemeClr val="accent2"/>
                </a:solidFill>
              </a:rPr>
              <a:t>Set Host Caching on OS Disk During Provisioning</a:t>
            </a:r>
          </a:p>
          <a:p>
            <a:r>
              <a:rPr lang="en-US" sz="2100" b="1" dirty="0"/>
              <a:t>New-</a:t>
            </a:r>
            <a:r>
              <a:rPr lang="en-US" sz="2100" b="1" dirty="0" err="1"/>
              <a:t>AzureVMConfig</a:t>
            </a:r>
            <a:r>
              <a:rPr lang="en-US" sz="2100" dirty="0"/>
              <a:t> </a:t>
            </a:r>
            <a:r>
              <a:rPr lang="en-US" sz="2100" i="1" dirty="0"/>
              <a:t>-Name</a:t>
            </a:r>
            <a:r>
              <a:rPr lang="en-US" sz="2100" dirty="0"/>
              <a:t> 'myvm1' </a:t>
            </a:r>
            <a:r>
              <a:rPr lang="en-US" sz="2100" i="1" dirty="0"/>
              <a:t>-</a:t>
            </a:r>
            <a:r>
              <a:rPr lang="en-US" sz="2100" i="1" dirty="0" err="1"/>
              <a:t>InstanceSize</a:t>
            </a:r>
            <a:r>
              <a:rPr lang="en-US" sz="2100" dirty="0"/>
              <a:t> 'Small' </a:t>
            </a:r>
            <a:r>
              <a:rPr lang="en-US" sz="2100" i="1" dirty="0"/>
              <a:t>-</a:t>
            </a:r>
            <a:r>
              <a:rPr lang="en-US" sz="2100" i="1" dirty="0" err="1"/>
              <a:t>ImageName</a:t>
            </a:r>
            <a:r>
              <a:rPr lang="en-US" sz="2100" dirty="0"/>
              <a:t> $</a:t>
            </a:r>
            <a:r>
              <a:rPr lang="en-US" sz="2100" dirty="0" err="1"/>
              <a:t>img</a:t>
            </a:r>
            <a:r>
              <a:rPr lang="en-US" sz="2100" dirty="0"/>
              <a:t> |</a:t>
            </a:r>
          </a:p>
          <a:p>
            <a:r>
              <a:rPr lang="en-US" sz="2100" dirty="0"/>
              <a:t>  </a:t>
            </a:r>
            <a:r>
              <a:rPr lang="en-US" sz="2100" b="1" dirty="0"/>
              <a:t>Add-</a:t>
            </a:r>
            <a:r>
              <a:rPr lang="en-US" sz="2100" b="1" dirty="0" err="1"/>
              <a:t>AzureProvisioningConfig</a:t>
            </a:r>
            <a:r>
              <a:rPr lang="en-US" sz="2100" dirty="0"/>
              <a:t> </a:t>
            </a:r>
            <a:r>
              <a:rPr lang="en-US" sz="2100" i="1" dirty="0"/>
              <a:t>-Windows</a:t>
            </a:r>
            <a:r>
              <a:rPr lang="en-US" sz="2100" dirty="0"/>
              <a:t> </a:t>
            </a:r>
            <a:r>
              <a:rPr lang="en-US" sz="2100" i="1" dirty="0"/>
              <a:t>-Password</a:t>
            </a:r>
            <a:r>
              <a:rPr lang="en-US" sz="2100" dirty="0"/>
              <a:t> $</a:t>
            </a:r>
            <a:r>
              <a:rPr lang="en-US" sz="2100" dirty="0" err="1"/>
              <a:t>pwd</a:t>
            </a:r>
            <a:r>
              <a:rPr lang="en-US" sz="2100" dirty="0"/>
              <a:t> | </a:t>
            </a:r>
          </a:p>
          <a:p>
            <a:r>
              <a:rPr lang="en-US" sz="2100" dirty="0"/>
              <a:t>  </a:t>
            </a:r>
            <a:r>
              <a:rPr lang="en-US" sz="2100" b="1" dirty="0"/>
              <a:t>Set-</a:t>
            </a:r>
            <a:r>
              <a:rPr lang="en-US" sz="2100" b="1" dirty="0" err="1"/>
              <a:t>AzureOSDisk</a:t>
            </a:r>
            <a:r>
              <a:rPr lang="en-US" sz="2100" dirty="0"/>
              <a:t> </a:t>
            </a:r>
            <a:r>
              <a:rPr lang="en-US" sz="2100" i="1" dirty="0"/>
              <a:t>-</a:t>
            </a:r>
            <a:r>
              <a:rPr lang="en-US" sz="2100" i="1" dirty="0" err="1"/>
              <a:t>HostCaching</a:t>
            </a:r>
            <a:r>
              <a:rPr lang="en-US" sz="2100" dirty="0"/>
              <a:t> '</a:t>
            </a:r>
            <a:r>
              <a:rPr lang="en-US" sz="2100" dirty="0" err="1"/>
              <a:t>ReadOnly</a:t>
            </a:r>
            <a:r>
              <a:rPr lang="en-US" sz="2100" dirty="0"/>
              <a:t>' | </a:t>
            </a:r>
          </a:p>
          <a:p>
            <a:r>
              <a:rPr lang="en-US" sz="2100" dirty="0"/>
              <a:t>  </a:t>
            </a:r>
            <a:r>
              <a:rPr lang="en-US" sz="2100" b="1" dirty="0"/>
              <a:t>New-</a:t>
            </a:r>
            <a:r>
              <a:rPr lang="en-US" sz="2100" b="1" dirty="0" err="1"/>
              <a:t>AzureVM</a:t>
            </a:r>
            <a:r>
              <a:rPr lang="en-US" sz="2100" dirty="0"/>
              <a:t> </a:t>
            </a:r>
            <a:r>
              <a:rPr lang="en-US" sz="2100" i="1" dirty="0"/>
              <a:t>-</a:t>
            </a:r>
            <a:r>
              <a:rPr lang="en-US" sz="2100" i="1" dirty="0" err="1"/>
              <a:t>ServiceDescription</a:t>
            </a:r>
            <a:r>
              <a:rPr lang="en-US" sz="2100" dirty="0"/>
              <a:t> $</a:t>
            </a:r>
            <a:r>
              <a:rPr lang="en-US" sz="2100" dirty="0" err="1"/>
              <a:t>cloudSvcName</a:t>
            </a:r>
            <a:r>
              <a:rPr lang="en-US" sz="2100" dirty="0"/>
              <a:t/>
            </a:r>
            <a:br>
              <a:rPr lang="en-US" sz="2100" dirty="0"/>
            </a:br>
            <a:endParaRPr lang="en-US" sz="2100" dirty="0"/>
          </a:p>
          <a:p>
            <a:r>
              <a:rPr lang="en-US" sz="2700" b="1" dirty="0">
                <a:solidFill>
                  <a:schemeClr val="accent2"/>
                </a:solidFill>
              </a:rPr>
              <a:t>Set Host Caching on Existing Data Disk in running VM</a:t>
            </a:r>
          </a:p>
          <a:p>
            <a:r>
              <a:rPr lang="en-US" sz="2100" b="1" dirty="0"/>
              <a:t>Get-</a:t>
            </a:r>
            <a:r>
              <a:rPr lang="en-US" sz="2100" b="1" dirty="0" err="1"/>
              <a:t>AzureVM</a:t>
            </a:r>
            <a:r>
              <a:rPr lang="en-US" sz="2100" dirty="0"/>
              <a:t> </a:t>
            </a:r>
            <a:r>
              <a:rPr lang="en-US" sz="2100" i="1" dirty="0"/>
              <a:t>-</a:t>
            </a:r>
            <a:r>
              <a:rPr lang="en-US" sz="2100" i="1" dirty="0" err="1"/>
              <a:t>ServiceName</a:t>
            </a:r>
            <a:r>
              <a:rPr lang="en-US" sz="2100" dirty="0"/>
              <a:t> $</a:t>
            </a:r>
            <a:r>
              <a:rPr lang="en-US" sz="2100" dirty="0" err="1"/>
              <a:t>cloudSvcName</a:t>
            </a:r>
            <a:r>
              <a:rPr lang="en-US" sz="2100" dirty="0"/>
              <a:t> </a:t>
            </a:r>
            <a:r>
              <a:rPr lang="en-US" sz="2100" i="1" dirty="0"/>
              <a:t>-Name</a:t>
            </a:r>
            <a:r>
              <a:rPr lang="en-US" sz="2100" dirty="0"/>
              <a:t> 'myvm1' | </a:t>
            </a:r>
          </a:p>
          <a:p>
            <a:r>
              <a:rPr lang="en-US" sz="2100" b="1" dirty="0"/>
              <a:t>  Set-</a:t>
            </a:r>
            <a:r>
              <a:rPr lang="en-US" sz="2100" b="1" dirty="0" err="1"/>
              <a:t>AzureDataDisk</a:t>
            </a:r>
            <a:r>
              <a:rPr lang="en-US" sz="2100" dirty="0"/>
              <a:t> </a:t>
            </a:r>
            <a:r>
              <a:rPr lang="en-US" sz="2100" i="1" dirty="0"/>
              <a:t>-</a:t>
            </a:r>
            <a:r>
              <a:rPr lang="en-US" sz="2100" i="1" dirty="0" err="1"/>
              <a:t>HostCaching</a:t>
            </a:r>
            <a:r>
              <a:rPr lang="en-US" sz="2100" dirty="0"/>
              <a:t> '</a:t>
            </a:r>
            <a:r>
              <a:rPr lang="en-US" sz="2100" dirty="0" err="1"/>
              <a:t>ReadWrite</a:t>
            </a:r>
            <a:r>
              <a:rPr lang="en-US" sz="2100" dirty="0"/>
              <a:t>' </a:t>
            </a:r>
            <a:r>
              <a:rPr lang="en-US" sz="2100" i="1" dirty="0"/>
              <a:t>-LUN</a:t>
            </a:r>
            <a:r>
              <a:rPr lang="en-US" sz="2100" dirty="0"/>
              <a:t> 0 | </a:t>
            </a:r>
          </a:p>
          <a:p>
            <a:r>
              <a:rPr lang="en-US" sz="2100" b="1" dirty="0"/>
              <a:t>  Update-</a:t>
            </a:r>
            <a:r>
              <a:rPr lang="en-US" sz="2100" b="1" dirty="0" err="1"/>
              <a:t>AzureVM</a:t>
            </a:r>
            <a:r>
              <a:rPr lang="en-US" sz="2100" dirty="0"/>
              <a:t> </a:t>
            </a:r>
          </a:p>
          <a:p>
            <a:endParaRPr lang="en-US" sz="2100" dirty="0"/>
          </a:p>
        </p:txBody>
      </p:sp>
    </p:spTree>
    <p:extLst>
      <p:ext uri="{BB962C8B-B14F-4D97-AF65-F5344CB8AC3E}">
        <p14:creationId xmlns:p14="http://schemas.microsoft.com/office/powerpoint/2010/main" val="3806977502"/>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Configuring Endpoints</a:t>
            </a:r>
            <a:endParaRPr lang="en-US" dirty="0"/>
          </a:p>
        </p:txBody>
      </p:sp>
      <p:sp>
        <p:nvSpPr>
          <p:cNvPr id="3" name="Text Placeholder 2"/>
          <p:cNvSpPr>
            <a:spLocks noGrp="1"/>
          </p:cNvSpPr>
          <p:nvPr>
            <p:ph type="body" sz="quarter" idx="10"/>
          </p:nvPr>
        </p:nvSpPr>
        <p:spPr/>
        <p:txBody>
          <a:bodyPr/>
          <a:lstStyle/>
          <a:p>
            <a:r>
              <a:rPr lang="en-US" b="1" dirty="0" smtClean="0">
                <a:solidFill>
                  <a:schemeClr val="accent2"/>
                </a:solidFill>
              </a:rPr>
              <a:t>Add Endpoints at Creation</a:t>
            </a:r>
          </a:p>
          <a:p>
            <a:r>
              <a:rPr lang="en-US" sz="1900" b="1" dirty="0"/>
              <a:t>New-</a:t>
            </a:r>
            <a:r>
              <a:rPr lang="en-US" sz="1900" b="1" dirty="0" err="1"/>
              <a:t>AzureVMConfig</a:t>
            </a:r>
            <a:r>
              <a:rPr lang="en-US" sz="1900" dirty="0"/>
              <a:t> </a:t>
            </a:r>
            <a:r>
              <a:rPr lang="en-US" sz="1900" i="1" dirty="0"/>
              <a:t>-Name</a:t>
            </a:r>
            <a:r>
              <a:rPr lang="en-US" sz="1900" dirty="0"/>
              <a:t> 'myvm1' </a:t>
            </a:r>
            <a:r>
              <a:rPr lang="en-US" sz="1900" i="1" dirty="0"/>
              <a:t>-</a:t>
            </a:r>
            <a:r>
              <a:rPr lang="en-US" sz="1900" i="1" dirty="0" err="1"/>
              <a:t>InstanceSize</a:t>
            </a:r>
            <a:r>
              <a:rPr lang="en-US" sz="1900" dirty="0"/>
              <a:t> 'Small' </a:t>
            </a:r>
            <a:r>
              <a:rPr lang="en-US" sz="1900" i="1" dirty="0"/>
              <a:t>-</a:t>
            </a:r>
            <a:r>
              <a:rPr lang="en-US" sz="1900" i="1" dirty="0" err="1"/>
              <a:t>ImageName</a:t>
            </a:r>
            <a:r>
              <a:rPr lang="en-US" sz="1900" dirty="0"/>
              <a:t> $</a:t>
            </a:r>
            <a:r>
              <a:rPr lang="en-US" sz="1900" dirty="0" err="1"/>
              <a:t>img</a:t>
            </a:r>
            <a:r>
              <a:rPr lang="en-US" sz="1900" dirty="0"/>
              <a:t> |</a:t>
            </a:r>
          </a:p>
          <a:p>
            <a:r>
              <a:rPr lang="en-US" sz="1900" dirty="0"/>
              <a:t>  </a:t>
            </a:r>
            <a:r>
              <a:rPr lang="en-US" sz="1900" b="1" dirty="0"/>
              <a:t>Add-</a:t>
            </a:r>
            <a:r>
              <a:rPr lang="en-US" sz="1900" b="1" dirty="0" err="1"/>
              <a:t>AzureProvisioningConfig</a:t>
            </a:r>
            <a:r>
              <a:rPr lang="en-US" sz="1900" dirty="0"/>
              <a:t> </a:t>
            </a:r>
            <a:r>
              <a:rPr lang="en-US" sz="1900" i="1" dirty="0"/>
              <a:t>-Windows</a:t>
            </a:r>
            <a:r>
              <a:rPr lang="en-US" sz="1900" dirty="0"/>
              <a:t> </a:t>
            </a:r>
            <a:r>
              <a:rPr lang="en-US" sz="1900" i="1" dirty="0"/>
              <a:t>-Password</a:t>
            </a:r>
            <a:r>
              <a:rPr lang="en-US" sz="1900" dirty="0"/>
              <a:t> $</a:t>
            </a:r>
            <a:r>
              <a:rPr lang="en-US" sz="1900" dirty="0" err="1"/>
              <a:t>pwd</a:t>
            </a:r>
            <a:r>
              <a:rPr lang="en-US" sz="1900" dirty="0"/>
              <a:t> | </a:t>
            </a:r>
          </a:p>
          <a:p>
            <a:r>
              <a:rPr lang="en-US" sz="1900" dirty="0"/>
              <a:t>  </a:t>
            </a:r>
            <a:r>
              <a:rPr lang="en-US" sz="1900" b="1" dirty="0"/>
              <a:t>Add-</a:t>
            </a:r>
            <a:r>
              <a:rPr lang="en-US" sz="1900" b="1" dirty="0" err="1"/>
              <a:t>AzureEndpoint</a:t>
            </a:r>
            <a:r>
              <a:rPr lang="en-US" sz="1900" dirty="0"/>
              <a:t> </a:t>
            </a:r>
            <a:r>
              <a:rPr lang="en-US" sz="1900" i="1" dirty="0"/>
              <a:t>-</a:t>
            </a:r>
            <a:r>
              <a:rPr lang="en-US" sz="1900" i="1" dirty="0" err="1"/>
              <a:t>LocalPort</a:t>
            </a:r>
            <a:r>
              <a:rPr lang="en-US" sz="1900" dirty="0"/>
              <a:t> 80 </a:t>
            </a:r>
            <a:r>
              <a:rPr lang="en-US" sz="1900" i="1" dirty="0"/>
              <a:t>-</a:t>
            </a:r>
            <a:r>
              <a:rPr lang="en-US" sz="1900" i="1" dirty="0" err="1"/>
              <a:t>PublicPort</a:t>
            </a:r>
            <a:r>
              <a:rPr lang="en-US" sz="1900" dirty="0"/>
              <a:t> 80 </a:t>
            </a:r>
            <a:r>
              <a:rPr lang="en-US" sz="1900" i="1" dirty="0"/>
              <a:t>-Name</a:t>
            </a:r>
            <a:r>
              <a:rPr lang="en-US" sz="1900" dirty="0"/>
              <a:t> http </a:t>
            </a:r>
            <a:r>
              <a:rPr lang="en-US" sz="1900" i="1" dirty="0"/>
              <a:t>-Protocol</a:t>
            </a:r>
            <a:r>
              <a:rPr lang="en-US" sz="1900" dirty="0"/>
              <a:t> </a:t>
            </a:r>
            <a:r>
              <a:rPr lang="en-US" sz="1900" dirty="0" err="1"/>
              <a:t>tcp</a:t>
            </a:r>
            <a:r>
              <a:rPr lang="en-US" sz="1900" dirty="0"/>
              <a:t> |</a:t>
            </a:r>
          </a:p>
          <a:p>
            <a:r>
              <a:rPr lang="en-US" sz="1900" b="1" dirty="0"/>
              <a:t>  Add-</a:t>
            </a:r>
            <a:r>
              <a:rPr lang="en-US" sz="1900" b="1" dirty="0" err="1"/>
              <a:t>AzureEndpoint</a:t>
            </a:r>
            <a:r>
              <a:rPr lang="en-US" sz="1900" dirty="0"/>
              <a:t> </a:t>
            </a:r>
            <a:r>
              <a:rPr lang="en-US" sz="1900" i="1" dirty="0"/>
              <a:t>-</a:t>
            </a:r>
            <a:r>
              <a:rPr lang="en-US" sz="1900" i="1" dirty="0" err="1"/>
              <a:t>LocalPort</a:t>
            </a:r>
            <a:r>
              <a:rPr lang="en-US" sz="1900" dirty="0"/>
              <a:t> 443 </a:t>
            </a:r>
            <a:r>
              <a:rPr lang="en-US" sz="1900" i="1" dirty="0"/>
              <a:t>-</a:t>
            </a:r>
            <a:r>
              <a:rPr lang="en-US" sz="1900" i="1" dirty="0" err="1"/>
              <a:t>PublicPort</a:t>
            </a:r>
            <a:r>
              <a:rPr lang="en-US" sz="1900" dirty="0"/>
              <a:t> 443 </a:t>
            </a:r>
            <a:r>
              <a:rPr lang="en-US" sz="1900" i="1" dirty="0"/>
              <a:t>-Name</a:t>
            </a:r>
            <a:r>
              <a:rPr lang="en-US" sz="1900" dirty="0"/>
              <a:t> https </a:t>
            </a:r>
            <a:r>
              <a:rPr lang="en-US" sz="1900" i="1" dirty="0"/>
              <a:t>-Protocol</a:t>
            </a:r>
            <a:r>
              <a:rPr lang="en-US" sz="1900" dirty="0"/>
              <a:t> </a:t>
            </a:r>
            <a:r>
              <a:rPr lang="en-US" sz="1900" dirty="0" err="1"/>
              <a:t>tcp</a:t>
            </a:r>
            <a:r>
              <a:rPr lang="en-US" sz="1900" dirty="0"/>
              <a:t> |</a:t>
            </a:r>
          </a:p>
          <a:p>
            <a:r>
              <a:rPr lang="en-US" sz="1900" dirty="0"/>
              <a:t>  </a:t>
            </a:r>
            <a:r>
              <a:rPr lang="en-US" sz="1900" b="1" dirty="0"/>
              <a:t>New-</a:t>
            </a:r>
            <a:r>
              <a:rPr lang="en-US" sz="1900" b="1" dirty="0" err="1"/>
              <a:t>AzureVM</a:t>
            </a:r>
            <a:r>
              <a:rPr lang="en-US" sz="1900" dirty="0"/>
              <a:t> </a:t>
            </a:r>
            <a:r>
              <a:rPr lang="en-US" sz="1900" i="1" dirty="0"/>
              <a:t>-</a:t>
            </a:r>
            <a:r>
              <a:rPr lang="en-US" sz="1900" i="1" dirty="0" err="1"/>
              <a:t>ServiceDescription</a:t>
            </a:r>
            <a:r>
              <a:rPr lang="en-US" sz="1900" dirty="0"/>
              <a:t> $</a:t>
            </a:r>
            <a:r>
              <a:rPr lang="en-US" sz="1900" dirty="0" err="1"/>
              <a:t>cloudSvcName</a:t>
            </a:r>
            <a:endParaRPr lang="en-US" sz="1900" b="1" dirty="0">
              <a:solidFill>
                <a:schemeClr val="accent2"/>
              </a:solidFill>
            </a:endParaRPr>
          </a:p>
          <a:p>
            <a:endParaRPr lang="en-US" dirty="0" smtClean="0"/>
          </a:p>
          <a:p>
            <a:r>
              <a:rPr lang="en-US" b="1" dirty="0" smtClean="0">
                <a:solidFill>
                  <a:schemeClr val="accent2"/>
                </a:solidFill>
              </a:rPr>
              <a:t>Modify Endpoints </a:t>
            </a:r>
            <a:r>
              <a:rPr lang="en-US" b="1" dirty="0">
                <a:solidFill>
                  <a:schemeClr val="accent2"/>
                </a:solidFill>
              </a:rPr>
              <a:t>at </a:t>
            </a:r>
            <a:r>
              <a:rPr lang="en-US" b="1" dirty="0" smtClean="0">
                <a:solidFill>
                  <a:schemeClr val="accent2"/>
                </a:solidFill>
              </a:rPr>
              <a:t>Runtime</a:t>
            </a:r>
            <a:endParaRPr lang="en-US" b="1" dirty="0">
              <a:solidFill>
                <a:schemeClr val="accent2"/>
              </a:solidFill>
            </a:endParaRPr>
          </a:p>
          <a:p>
            <a:r>
              <a:rPr lang="en-US" sz="1900" b="1" dirty="0"/>
              <a:t>Get-</a:t>
            </a:r>
            <a:r>
              <a:rPr lang="en-US" sz="1900" b="1" dirty="0" err="1"/>
              <a:t>AzureVM</a:t>
            </a:r>
            <a:r>
              <a:rPr lang="en-US" sz="1900" dirty="0"/>
              <a:t> </a:t>
            </a:r>
            <a:r>
              <a:rPr lang="en-US" sz="1900" i="1" dirty="0"/>
              <a:t>-</a:t>
            </a:r>
            <a:r>
              <a:rPr lang="en-US" sz="1900" i="1" dirty="0" err="1"/>
              <a:t>ServiceName</a:t>
            </a:r>
            <a:r>
              <a:rPr lang="en-US" sz="1900" dirty="0"/>
              <a:t> $</a:t>
            </a:r>
            <a:r>
              <a:rPr lang="en-US" sz="1900" dirty="0" err="1"/>
              <a:t>cloudSvcName</a:t>
            </a:r>
            <a:r>
              <a:rPr lang="en-US" sz="1900" dirty="0"/>
              <a:t> </a:t>
            </a:r>
            <a:r>
              <a:rPr lang="en-US" sz="1900" i="1" dirty="0"/>
              <a:t>-Name</a:t>
            </a:r>
            <a:r>
              <a:rPr lang="en-US" sz="1900" dirty="0"/>
              <a:t> 'myvm1'</a:t>
            </a:r>
          </a:p>
          <a:p>
            <a:r>
              <a:rPr lang="en-US" sz="1900" dirty="0"/>
              <a:t>  </a:t>
            </a:r>
            <a:r>
              <a:rPr lang="en-US" sz="1900" b="1" dirty="0"/>
              <a:t>Add-</a:t>
            </a:r>
            <a:r>
              <a:rPr lang="en-US" sz="1900" b="1" dirty="0" err="1"/>
              <a:t>AzureProvisioningConfig</a:t>
            </a:r>
            <a:r>
              <a:rPr lang="en-US" sz="1900" dirty="0"/>
              <a:t> </a:t>
            </a:r>
            <a:r>
              <a:rPr lang="en-US" sz="1900" i="1" dirty="0"/>
              <a:t>-Windows</a:t>
            </a:r>
            <a:r>
              <a:rPr lang="en-US" sz="1900" dirty="0"/>
              <a:t> </a:t>
            </a:r>
            <a:r>
              <a:rPr lang="en-US" sz="1900" i="1" dirty="0"/>
              <a:t>-Password</a:t>
            </a:r>
            <a:r>
              <a:rPr lang="en-US" sz="1900" dirty="0"/>
              <a:t> $</a:t>
            </a:r>
            <a:r>
              <a:rPr lang="en-US" sz="1900" dirty="0" err="1"/>
              <a:t>pwd</a:t>
            </a:r>
            <a:r>
              <a:rPr lang="en-US" sz="1900" dirty="0"/>
              <a:t> | </a:t>
            </a:r>
          </a:p>
          <a:p>
            <a:r>
              <a:rPr lang="en-US" sz="1900" dirty="0"/>
              <a:t>  </a:t>
            </a:r>
            <a:r>
              <a:rPr lang="en-US" sz="1900" b="1" dirty="0"/>
              <a:t>Add-</a:t>
            </a:r>
            <a:r>
              <a:rPr lang="en-US" sz="1900" b="1" dirty="0" err="1"/>
              <a:t>AzureEndpoint</a:t>
            </a:r>
            <a:r>
              <a:rPr lang="en-US" sz="1900" dirty="0"/>
              <a:t> </a:t>
            </a:r>
            <a:r>
              <a:rPr lang="en-US" sz="1900" i="1" dirty="0"/>
              <a:t>-</a:t>
            </a:r>
            <a:r>
              <a:rPr lang="en-US" sz="1900" i="1" dirty="0" err="1"/>
              <a:t>LocalPort</a:t>
            </a:r>
            <a:r>
              <a:rPr lang="en-US" sz="1900" dirty="0"/>
              <a:t> 53 </a:t>
            </a:r>
            <a:r>
              <a:rPr lang="en-US" sz="1900" i="1" dirty="0"/>
              <a:t>-</a:t>
            </a:r>
            <a:r>
              <a:rPr lang="en-US" sz="1900" i="1" dirty="0" err="1"/>
              <a:t>PublicPort</a:t>
            </a:r>
            <a:r>
              <a:rPr lang="en-US" sz="1900" dirty="0"/>
              <a:t> 53 </a:t>
            </a:r>
            <a:r>
              <a:rPr lang="en-US" sz="1900" i="1" dirty="0"/>
              <a:t>-Name</a:t>
            </a:r>
            <a:r>
              <a:rPr lang="en-US" sz="1900" dirty="0"/>
              <a:t> </a:t>
            </a:r>
            <a:r>
              <a:rPr lang="en-US" sz="1900" dirty="0" err="1"/>
              <a:t>dns</a:t>
            </a:r>
            <a:r>
              <a:rPr lang="en-US" sz="1900" dirty="0"/>
              <a:t> </a:t>
            </a:r>
            <a:r>
              <a:rPr lang="en-US" sz="1900" i="1" dirty="0"/>
              <a:t>-Protocol</a:t>
            </a:r>
            <a:r>
              <a:rPr lang="en-US" sz="1900" dirty="0"/>
              <a:t> </a:t>
            </a:r>
            <a:r>
              <a:rPr lang="en-US" sz="1900" dirty="0" err="1"/>
              <a:t>udp</a:t>
            </a:r>
            <a:r>
              <a:rPr lang="en-US" sz="1900" dirty="0"/>
              <a:t> |</a:t>
            </a:r>
          </a:p>
          <a:p>
            <a:r>
              <a:rPr lang="en-US" sz="1900" dirty="0"/>
              <a:t>  </a:t>
            </a:r>
            <a:r>
              <a:rPr lang="en-US" sz="1900" b="1" dirty="0"/>
              <a:t>Remove-</a:t>
            </a:r>
            <a:r>
              <a:rPr lang="en-US" sz="1900" b="1" dirty="0" err="1"/>
              <a:t>AzureEndpoint</a:t>
            </a:r>
            <a:r>
              <a:rPr lang="en-US" sz="1900" dirty="0"/>
              <a:t> </a:t>
            </a:r>
            <a:r>
              <a:rPr lang="en-US" sz="1900" i="1" dirty="0"/>
              <a:t>-Name</a:t>
            </a:r>
            <a:r>
              <a:rPr lang="en-US" sz="1900" dirty="0"/>
              <a:t> https | </a:t>
            </a:r>
          </a:p>
          <a:p>
            <a:r>
              <a:rPr lang="en-US" sz="1900" dirty="0"/>
              <a:t>  </a:t>
            </a:r>
            <a:r>
              <a:rPr lang="en-US" sz="1900" b="1" dirty="0"/>
              <a:t>New-</a:t>
            </a:r>
            <a:r>
              <a:rPr lang="en-US" sz="1900" b="1" dirty="0" err="1"/>
              <a:t>AzureVM</a:t>
            </a:r>
            <a:r>
              <a:rPr lang="en-US" sz="1900" dirty="0"/>
              <a:t> </a:t>
            </a:r>
            <a:r>
              <a:rPr lang="en-US" sz="1900" i="1" dirty="0"/>
              <a:t>-</a:t>
            </a:r>
            <a:r>
              <a:rPr lang="en-US" sz="1900" i="1" dirty="0" err="1"/>
              <a:t>ServiceDescription</a:t>
            </a:r>
            <a:r>
              <a:rPr lang="en-US" sz="1900" dirty="0"/>
              <a:t> $</a:t>
            </a:r>
            <a:r>
              <a:rPr lang="en-US" sz="1900" dirty="0" err="1"/>
              <a:t>cloudSvcName</a:t>
            </a:r>
            <a:endParaRPr lang="en-US" sz="1900" dirty="0"/>
          </a:p>
        </p:txBody>
      </p:sp>
    </p:spTree>
    <p:extLst>
      <p:ext uri="{BB962C8B-B14F-4D97-AF65-F5344CB8AC3E}">
        <p14:creationId xmlns:p14="http://schemas.microsoft.com/office/powerpoint/2010/main" val="2092995280"/>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Disk and Image Repository</a:t>
            </a:r>
            <a:endParaRPr lang="en-US" dirty="0"/>
          </a:p>
        </p:txBody>
      </p:sp>
      <p:grpSp>
        <p:nvGrpSpPr>
          <p:cNvPr id="20" name="Group 19"/>
          <p:cNvGrpSpPr/>
          <p:nvPr/>
        </p:nvGrpSpPr>
        <p:grpSpPr>
          <a:xfrm>
            <a:off x="512054" y="1894991"/>
            <a:ext cx="11418533" cy="4101953"/>
            <a:chOff x="512054" y="1344864"/>
            <a:chExt cx="11418533" cy="4101953"/>
          </a:xfrm>
        </p:grpSpPr>
        <p:sp>
          <p:nvSpPr>
            <p:cNvPr id="21" name="Rectangle 20"/>
            <p:cNvSpPr/>
            <p:nvPr/>
          </p:nvSpPr>
          <p:spPr bwMode="auto">
            <a:xfrm>
              <a:off x="519114" y="1344864"/>
              <a:ext cx="2965052" cy="1970765"/>
            </a:xfrm>
            <a:prstGeom prst="rect">
              <a:avLst/>
            </a:prstGeom>
            <a:solidFill>
              <a:schemeClr val="accent1"/>
            </a:solidFill>
            <a:ln w="9525" cap="flat" cmpd="sng" algn="ctr">
              <a:noFill/>
              <a:prstDash val="solid"/>
              <a:headEnd type="none" w="med" len="med"/>
              <a:tailEnd type="none" w="med" len="med"/>
            </a:ln>
            <a:effectLst/>
          </p:spPr>
          <p:txBody>
            <a:bodyPr vert="horz" wrap="square" lIns="121899" tIns="121899" rIns="121899" bIns="121899" numCol="1" rtlCol="0" anchor="b" anchorCtr="0" compatLnSpc="1">
              <a:prstTxWarp prst="textNoShape">
                <a:avLst/>
              </a:prstTxWarp>
            </a:bodyPr>
            <a:lstStyle/>
            <a:p>
              <a:pPr lvl="0">
                <a:lnSpc>
                  <a:spcPct val="90000"/>
                </a:lnSpc>
                <a:buSzPct val="90000"/>
                <a:defRPr/>
              </a:pPr>
              <a:r>
                <a:rPr lang="en-US" sz="2800" kern="0" dirty="0" smtClean="0">
                  <a:gradFill>
                    <a:gsLst>
                      <a:gs pos="85000">
                        <a:srgbClr val="FFFFFF"/>
                      </a:gs>
                      <a:gs pos="0">
                        <a:srgbClr val="FFFFFF"/>
                      </a:gs>
                    </a:gsLst>
                    <a:lin ang="5400000" scaled="0"/>
                  </a:gradFill>
                  <a:latin typeface="Segoe UI Light" pitchFamily="34" charset="0"/>
                  <a:ea typeface="Segoe UI" pitchFamily="34" charset="0"/>
                  <a:cs typeface="Segoe UI" pitchFamily="34" charset="0"/>
                </a:rPr>
                <a:t>OS Images</a:t>
              </a:r>
            </a:p>
          </p:txBody>
        </p:sp>
        <p:sp>
          <p:nvSpPr>
            <p:cNvPr id="22" name="Freeform 79"/>
            <p:cNvSpPr>
              <a:spLocks noEditPoints="1"/>
            </p:cNvSpPr>
            <p:nvPr/>
          </p:nvSpPr>
          <p:spPr bwMode="black">
            <a:xfrm>
              <a:off x="971010" y="1695244"/>
              <a:ext cx="374654" cy="506619"/>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721" tIns="54861" rIns="109721" bIns="54861" numCol="1" anchor="t" anchorCtr="0" compatLnSpc="1">
              <a:prstTxWarp prst="textNoShape">
                <a:avLst/>
              </a:prstTxWarp>
            </a:bodyPr>
            <a:lstStyle/>
            <a:p>
              <a:endParaRPr lang="en-US" sz="2100" dirty="0"/>
            </a:p>
          </p:txBody>
        </p:sp>
        <p:sp>
          <p:nvSpPr>
            <p:cNvPr id="23" name="Freeform 79"/>
            <p:cNvSpPr>
              <a:spLocks noEditPoints="1"/>
            </p:cNvSpPr>
            <p:nvPr/>
          </p:nvSpPr>
          <p:spPr bwMode="black">
            <a:xfrm>
              <a:off x="1547046" y="1695244"/>
              <a:ext cx="374654" cy="506619"/>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721" tIns="54861" rIns="109721" bIns="54861" numCol="1" anchor="t" anchorCtr="0" compatLnSpc="1">
              <a:prstTxWarp prst="textNoShape">
                <a:avLst/>
              </a:prstTxWarp>
            </a:bodyPr>
            <a:lstStyle/>
            <a:p>
              <a:endParaRPr lang="en-US" sz="2100" dirty="0"/>
            </a:p>
          </p:txBody>
        </p:sp>
        <p:sp>
          <p:nvSpPr>
            <p:cNvPr id="24" name="Freeform 79"/>
            <p:cNvSpPr>
              <a:spLocks noEditPoints="1"/>
            </p:cNvSpPr>
            <p:nvPr/>
          </p:nvSpPr>
          <p:spPr bwMode="black">
            <a:xfrm>
              <a:off x="2099188" y="1705557"/>
              <a:ext cx="374654" cy="506619"/>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721" tIns="54861" rIns="109721" bIns="54861" numCol="1" anchor="t" anchorCtr="0" compatLnSpc="1">
              <a:prstTxWarp prst="textNoShape">
                <a:avLst/>
              </a:prstTxWarp>
            </a:bodyPr>
            <a:lstStyle/>
            <a:p>
              <a:endParaRPr lang="en-US" sz="2100" dirty="0"/>
            </a:p>
          </p:txBody>
        </p:sp>
        <p:sp>
          <p:nvSpPr>
            <p:cNvPr id="25" name="TextBox 24"/>
            <p:cNvSpPr txBox="1"/>
            <p:nvPr/>
          </p:nvSpPr>
          <p:spPr>
            <a:xfrm>
              <a:off x="3656648" y="1344864"/>
              <a:ext cx="8273939" cy="1945381"/>
            </a:xfrm>
            <a:prstGeom prst="rect">
              <a:avLst/>
            </a:prstGeom>
            <a:solidFill>
              <a:schemeClr val="tx1">
                <a:alpha val="5000"/>
              </a:schemeClr>
            </a:solidFill>
          </p:spPr>
          <p:txBody>
            <a:bodyPr lIns="137137" tIns="0" rIns="182848" bIns="0" anchor="ctr"/>
            <a:lstStyle>
              <a:defPPr>
                <a:defRPr lang="en-US"/>
              </a:defPPr>
              <a:lvl1pPr lvl="0" indent="0">
                <a:lnSpc>
                  <a:spcPct val="100000"/>
                </a:lnSpc>
                <a:spcBef>
                  <a:spcPts val="768"/>
                </a:spcBef>
                <a:buSzTx/>
                <a:buFont typeface="Wingdings" pitchFamily="2" charset="2"/>
                <a:buNone/>
                <a:defRPr spc="-70">
                  <a:solidFill>
                    <a:srgbClr val="00AEEF">
                      <a:alpha val="99000"/>
                    </a:srgbClr>
                  </a:solidFill>
                  <a:latin typeface="Segoe UI Light" pitchFamily="34" charset="0"/>
                  <a:cs typeface="Segoe UI Light" pitchFamily="34" charset="0"/>
                </a:defRPr>
              </a:lvl1pPr>
              <a:lvl2pPr marL="460375" indent="0" defTabSz="914363">
                <a:lnSpc>
                  <a:spcPct val="90000"/>
                </a:lnSpc>
                <a:spcBef>
                  <a:spcPct val="20000"/>
                </a:spcBef>
                <a:buSzPct val="90000"/>
                <a:buFont typeface="Wingdings" pitchFamily="2" charset="2"/>
                <a:buNone/>
                <a:defRPr>
                  <a:gradFill>
                    <a:gsLst>
                      <a:gs pos="0">
                        <a:schemeClr val="tx1"/>
                      </a:gs>
                      <a:gs pos="86000">
                        <a:schemeClr val="tx1"/>
                      </a:gs>
                    </a:gsLst>
                    <a:lin ang="5400000" scaled="0"/>
                  </a:gradFill>
                  <a:latin typeface="Segoe UI Light" pitchFamily="34" charset="0"/>
                </a:defRPr>
              </a:lvl2pPr>
              <a:lvl3pPr marL="1204913" indent="-349250" defTabSz="914363">
                <a:lnSpc>
                  <a:spcPct val="90000"/>
                </a:lnSpc>
                <a:spcBef>
                  <a:spcPct val="20000"/>
                </a:spcBef>
                <a:buSzPct val="90000"/>
                <a:buFont typeface="Wingdings" pitchFamily="2" charset="2"/>
                <a:buChar char="§"/>
                <a:defRPr sz="2000">
                  <a:gradFill>
                    <a:gsLst>
                      <a:gs pos="0">
                        <a:schemeClr val="tx1"/>
                      </a:gs>
                      <a:gs pos="86000">
                        <a:schemeClr val="tx1"/>
                      </a:gs>
                    </a:gsLst>
                    <a:lin ang="5400000" scaled="0"/>
                  </a:gradFill>
                  <a:latin typeface="Segoe UI Light" pitchFamily="34" charset="0"/>
                </a:defRPr>
              </a:lvl3pPr>
              <a:lvl4pPr marL="1538288" indent="-279400" defTabSz="914363">
                <a:lnSpc>
                  <a:spcPct val="90000"/>
                </a:lnSpc>
                <a:spcBef>
                  <a:spcPct val="20000"/>
                </a:spcBef>
                <a:buSzPct val="90000"/>
                <a:buFont typeface="Wingdings" pitchFamily="2" charset="2"/>
                <a:buChar char="§"/>
                <a:defRPr sz="1800">
                  <a:gradFill>
                    <a:gsLst>
                      <a:gs pos="0">
                        <a:schemeClr val="tx1"/>
                      </a:gs>
                      <a:gs pos="86000">
                        <a:schemeClr val="tx1"/>
                      </a:gs>
                    </a:gsLst>
                    <a:lin ang="5400000" scaled="0"/>
                  </a:gradFill>
                  <a:latin typeface="Segoe UI Light" pitchFamily="34" charset="0"/>
                </a:defRPr>
              </a:lvl4pPr>
              <a:lvl5pPr marL="1887538" indent="-282575" defTabSz="914363">
                <a:lnSpc>
                  <a:spcPct val="90000"/>
                </a:lnSpc>
                <a:spcBef>
                  <a:spcPct val="20000"/>
                </a:spcBef>
                <a:buSzPct val="90000"/>
                <a:buFont typeface="Wingdings" pitchFamily="2" charset="2"/>
                <a:buChar char="§"/>
                <a:defRPr sz="1800">
                  <a:gradFill>
                    <a:gsLst>
                      <a:gs pos="0">
                        <a:schemeClr val="tx1"/>
                      </a:gs>
                      <a:gs pos="86000">
                        <a:schemeClr val="tx1"/>
                      </a:gs>
                    </a:gsLst>
                    <a:lin ang="5400000" scaled="0"/>
                  </a:gradFill>
                  <a:latin typeface="Segoe UI Light" pitchFamily="34" charset="0"/>
                </a:defRPr>
              </a:lvl5pPr>
              <a:lvl6pPr marL="2514499" indent="-228591" defTabSz="914363">
                <a:spcBef>
                  <a:spcPct val="20000"/>
                </a:spcBef>
                <a:buFont typeface="Arial" pitchFamily="34" charset="0"/>
                <a:buChar char="•"/>
                <a:defRPr sz="2000"/>
              </a:lvl6pPr>
              <a:lvl7pPr marL="2971681" indent="-228591" defTabSz="914363">
                <a:spcBef>
                  <a:spcPct val="20000"/>
                </a:spcBef>
                <a:buFont typeface="Arial" pitchFamily="34" charset="0"/>
                <a:buChar char="•"/>
                <a:defRPr sz="2000"/>
              </a:lvl7pPr>
              <a:lvl8pPr marL="3428863" indent="-228591" defTabSz="914363">
                <a:spcBef>
                  <a:spcPct val="20000"/>
                </a:spcBef>
                <a:buFont typeface="Arial" pitchFamily="34" charset="0"/>
                <a:buChar char="•"/>
                <a:defRPr sz="2000"/>
              </a:lvl8pPr>
              <a:lvl9pPr marL="3886045" indent="-228591" defTabSz="914363">
                <a:spcBef>
                  <a:spcPct val="20000"/>
                </a:spcBef>
                <a:buFont typeface="Arial" pitchFamily="34" charset="0"/>
                <a:buChar char="•"/>
                <a:defRPr sz="2000"/>
              </a:lvl9pPr>
            </a:lstStyle>
            <a:p>
              <a:pPr lvl="0">
                <a:spcBef>
                  <a:spcPts val="0"/>
                </a:spcBef>
              </a:pPr>
              <a:r>
                <a:rPr lang="en-US" sz="1400" b="1" spc="0" dirty="0">
                  <a:solidFill>
                    <a:srgbClr val="292929">
                      <a:alpha val="99000"/>
                    </a:srgbClr>
                  </a:solidFill>
                  <a:latin typeface="Segoe UI"/>
                  <a:cs typeface="+mn-cs"/>
                </a:rPr>
                <a:t>Get-</a:t>
              </a:r>
              <a:r>
                <a:rPr lang="en-US" sz="1400" b="1" spc="0" dirty="0" err="1">
                  <a:solidFill>
                    <a:srgbClr val="292929">
                      <a:alpha val="99000"/>
                    </a:srgbClr>
                  </a:solidFill>
                  <a:latin typeface="Segoe UI"/>
                  <a:cs typeface="+mn-cs"/>
                </a:rPr>
                <a:t>AzureVMImage</a:t>
              </a:r>
              <a:r>
                <a:rPr lang="en-US" sz="1400" b="1" spc="0" dirty="0">
                  <a:solidFill>
                    <a:srgbClr val="292929">
                      <a:alpha val="99000"/>
                    </a:srgbClr>
                  </a:solidFill>
                  <a:latin typeface="Segoe UI"/>
                  <a:cs typeface="+mn-cs"/>
                </a:rPr>
                <a:t>  </a:t>
              </a:r>
              <a:r>
                <a:rPr lang="en-US" sz="1400" b="1" spc="0" dirty="0">
                  <a:solidFill>
                    <a:srgbClr val="292929"/>
                  </a:solidFill>
                  <a:latin typeface="Segoe UI"/>
                  <a:cs typeface="+mn-cs"/>
                </a:rPr>
                <a:t> </a:t>
              </a:r>
              <a:r>
                <a:rPr lang="en-US" sz="1400" b="1" spc="0" dirty="0">
                  <a:solidFill>
                    <a:schemeClr val="accent1">
                      <a:alpha val="99000"/>
                    </a:schemeClr>
                  </a:solidFill>
                  <a:latin typeface="Segoe UI"/>
                  <a:cs typeface="+mn-cs"/>
                </a:rPr>
                <a:t># Return all </a:t>
              </a:r>
            </a:p>
            <a:p>
              <a:pPr lvl="0">
                <a:spcBef>
                  <a:spcPts val="0"/>
                </a:spcBef>
              </a:pPr>
              <a:r>
                <a:rPr lang="en-US" sz="1400" b="1" spc="0" dirty="0">
                  <a:solidFill>
                    <a:srgbClr val="292929">
                      <a:alpha val="99000"/>
                    </a:srgbClr>
                  </a:solidFill>
                  <a:latin typeface="Segoe UI"/>
                  <a:cs typeface="+mn-cs"/>
                </a:rPr>
                <a:t>Get-</a:t>
              </a:r>
              <a:r>
                <a:rPr lang="en-US" sz="1400" b="1" spc="0" dirty="0" err="1">
                  <a:solidFill>
                    <a:srgbClr val="292929">
                      <a:alpha val="99000"/>
                    </a:srgbClr>
                  </a:solidFill>
                  <a:latin typeface="Segoe UI"/>
                  <a:cs typeface="+mn-cs"/>
                </a:rPr>
                <a:t>AzureVMImage</a:t>
              </a:r>
              <a:r>
                <a:rPr lang="en-US" sz="1400" spc="0" dirty="0">
                  <a:solidFill>
                    <a:srgbClr val="292929">
                      <a:alpha val="99000"/>
                    </a:srgbClr>
                  </a:solidFill>
                  <a:latin typeface="Segoe UI"/>
                  <a:cs typeface="+mn-cs"/>
                </a:rPr>
                <a:t> | </a:t>
              </a:r>
              <a:r>
                <a:rPr lang="en-US" sz="1400" b="1" spc="0" dirty="0">
                  <a:solidFill>
                    <a:srgbClr val="292929">
                      <a:alpha val="99000"/>
                    </a:srgbClr>
                  </a:solidFill>
                  <a:latin typeface="Segoe UI"/>
                  <a:cs typeface="+mn-cs"/>
                </a:rPr>
                <a:t>Where</a:t>
              </a:r>
              <a:r>
                <a:rPr lang="en-US" sz="1400" spc="0" dirty="0">
                  <a:solidFill>
                    <a:srgbClr val="292929">
                      <a:alpha val="99000"/>
                    </a:srgbClr>
                  </a:solidFill>
                  <a:latin typeface="Segoe UI"/>
                  <a:cs typeface="+mn-cs"/>
                </a:rPr>
                <a:t> { $_.Category -</a:t>
              </a:r>
              <a:r>
                <a:rPr lang="en-US" sz="1400" spc="0" dirty="0" err="1">
                  <a:solidFill>
                    <a:srgbClr val="292929">
                      <a:alpha val="99000"/>
                    </a:srgbClr>
                  </a:solidFill>
                  <a:latin typeface="Segoe UI"/>
                  <a:cs typeface="+mn-cs"/>
                </a:rPr>
                <a:t>eq</a:t>
              </a:r>
              <a:r>
                <a:rPr lang="en-US" sz="1400" spc="0" dirty="0">
                  <a:solidFill>
                    <a:srgbClr val="292929">
                      <a:alpha val="99000"/>
                    </a:srgbClr>
                  </a:solidFill>
                  <a:latin typeface="Segoe UI"/>
                  <a:cs typeface="+mn-cs"/>
                </a:rPr>
                <a:t> 'Microsoft' } </a:t>
              </a:r>
              <a:r>
                <a:rPr lang="en-US" sz="1400" b="1" spc="0" dirty="0">
                  <a:solidFill>
                    <a:schemeClr val="accent1">
                      <a:alpha val="99000"/>
                    </a:schemeClr>
                  </a:solidFill>
                  <a:latin typeface="Segoe UI"/>
                  <a:cs typeface="+mn-cs"/>
                </a:rPr>
                <a:t># Return Microsoft</a:t>
              </a:r>
              <a:r>
                <a:rPr lang="en-US" sz="1400" spc="0" dirty="0">
                  <a:solidFill>
                    <a:schemeClr val="accent1">
                      <a:alpha val="99000"/>
                    </a:schemeClr>
                  </a:solidFill>
                  <a:latin typeface="Segoe UI"/>
                  <a:cs typeface="+mn-cs"/>
                </a:rPr>
                <a:t>  </a:t>
              </a:r>
            </a:p>
            <a:p>
              <a:pPr lvl="0">
                <a:spcBef>
                  <a:spcPts val="0"/>
                </a:spcBef>
              </a:pPr>
              <a:r>
                <a:rPr lang="en-US" sz="1400" b="1" spc="0" dirty="0">
                  <a:solidFill>
                    <a:srgbClr val="292929">
                      <a:alpha val="99000"/>
                    </a:srgbClr>
                  </a:solidFill>
                  <a:latin typeface="Segoe UI"/>
                  <a:cs typeface="+mn-cs"/>
                </a:rPr>
                <a:t>Get-</a:t>
              </a:r>
              <a:r>
                <a:rPr lang="en-US" sz="1400" b="1" spc="0" dirty="0" err="1">
                  <a:solidFill>
                    <a:srgbClr val="292929">
                      <a:alpha val="99000"/>
                    </a:srgbClr>
                  </a:solidFill>
                  <a:latin typeface="Segoe UI"/>
                  <a:cs typeface="+mn-cs"/>
                </a:rPr>
                <a:t>AzureVMImage</a:t>
              </a:r>
              <a:r>
                <a:rPr lang="en-US" sz="1400" spc="0" dirty="0">
                  <a:solidFill>
                    <a:srgbClr val="292929">
                      <a:alpha val="99000"/>
                    </a:srgbClr>
                  </a:solidFill>
                  <a:latin typeface="Segoe UI"/>
                  <a:cs typeface="+mn-cs"/>
                </a:rPr>
                <a:t> | </a:t>
              </a:r>
              <a:r>
                <a:rPr lang="en-US" sz="1400" b="1" spc="0" dirty="0">
                  <a:solidFill>
                    <a:srgbClr val="292929">
                      <a:alpha val="99000"/>
                    </a:srgbClr>
                  </a:solidFill>
                  <a:latin typeface="Segoe UI"/>
                  <a:cs typeface="+mn-cs"/>
                </a:rPr>
                <a:t>Where</a:t>
              </a:r>
              <a:r>
                <a:rPr lang="en-US" sz="1400" spc="0" dirty="0">
                  <a:solidFill>
                    <a:srgbClr val="292929">
                      <a:alpha val="99000"/>
                    </a:srgbClr>
                  </a:solidFill>
                  <a:latin typeface="Segoe UI"/>
                  <a:cs typeface="+mn-cs"/>
                </a:rPr>
                <a:t> { $_.Category -</a:t>
              </a:r>
              <a:r>
                <a:rPr lang="en-US" sz="1400" spc="0" dirty="0" err="1">
                  <a:solidFill>
                    <a:srgbClr val="292929">
                      <a:alpha val="99000"/>
                    </a:srgbClr>
                  </a:solidFill>
                  <a:latin typeface="Segoe UI"/>
                  <a:cs typeface="+mn-cs"/>
                </a:rPr>
                <a:t>eq</a:t>
              </a:r>
              <a:r>
                <a:rPr lang="en-US" sz="1400" spc="0" dirty="0">
                  <a:solidFill>
                    <a:srgbClr val="292929">
                      <a:alpha val="99000"/>
                    </a:srgbClr>
                  </a:solidFill>
                  <a:latin typeface="Segoe UI"/>
                  <a:cs typeface="+mn-cs"/>
                </a:rPr>
                <a:t> 'User' } </a:t>
              </a:r>
              <a:r>
                <a:rPr lang="en-US" sz="1400" b="1" spc="0" dirty="0">
                  <a:solidFill>
                    <a:schemeClr val="accent1">
                      <a:alpha val="99000"/>
                    </a:schemeClr>
                  </a:solidFill>
                  <a:latin typeface="Segoe UI"/>
                  <a:cs typeface="+mn-cs"/>
                </a:rPr>
                <a:t># Return Custom</a:t>
              </a:r>
            </a:p>
            <a:p>
              <a:pPr lvl="0">
                <a:spcBef>
                  <a:spcPts val="0"/>
                </a:spcBef>
              </a:pPr>
              <a:r>
                <a:rPr lang="en-US" sz="1400" b="1" spc="0" dirty="0">
                  <a:solidFill>
                    <a:srgbClr val="292929">
                      <a:alpha val="99000"/>
                    </a:srgbClr>
                  </a:solidFill>
                  <a:latin typeface="Segoe UI"/>
                  <a:cs typeface="+mn-cs"/>
                </a:rPr>
                <a:t>Get-</a:t>
              </a:r>
              <a:r>
                <a:rPr lang="en-US" sz="1400" b="1" spc="0" dirty="0" err="1">
                  <a:solidFill>
                    <a:srgbClr val="292929">
                      <a:alpha val="99000"/>
                    </a:srgbClr>
                  </a:solidFill>
                  <a:latin typeface="Segoe UI"/>
                  <a:cs typeface="+mn-cs"/>
                </a:rPr>
                <a:t>AzureVMImage</a:t>
              </a:r>
              <a:r>
                <a:rPr lang="en-US" sz="1400" spc="0" dirty="0">
                  <a:solidFill>
                    <a:srgbClr val="292929">
                      <a:alpha val="99000"/>
                    </a:srgbClr>
                  </a:solidFill>
                  <a:latin typeface="Segoe UI"/>
                  <a:cs typeface="+mn-cs"/>
                </a:rPr>
                <a:t> | </a:t>
              </a:r>
              <a:r>
                <a:rPr lang="en-US" sz="1400" b="1" spc="0" dirty="0">
                  <a:solidFill>
                    <a:srgbClr val="292929">
                      <a:alpha val="99000"/>
                    </a:srgbClr>
                  </a:solidFill>
                  <a:latin typeface="Segoe UI"/>
                  <a:cs typeface="+mn-cs"/>
                </a:rPr>
                <a:t>Where</a:t>
              </a:r>
              <a:r>
                <a:rPr lang="en-US" sz="1400" spc="0" dirty="0">
                  <a:solidFill>
                    <a:srgbClr val="292929">
                      <a:alpha val="99000"/>
                    </a:srgbClr>
                  </a:solidFill>
                  <a:latin typeface="Segoe UI"/>
                  <a:cs typeface="+mn-cs"/>
                </a:rPr>
                <a:t> { $_.Category -</a:t>
              </a:r>
              <a:r>
                <a:rPr lang="en-US" sz="1400" spc="0" dirty="0" err="1">
                  <a:solidFill>
                    <a:srgbClr val="292929">
                      <a:alpha val="99000"/>
                    </a:srgbClr>
                  </a:solidFill>
                  <a:latin typeface="Segoe UI"/>
                  <a:cs typeface="+mn-cs"/>
                </a:rPr>
                <a:t>eq</a:t>
              </a:r>
              <a:r>
                <a:rPr lang="en-US" sz="1400" spc="0" dirty="0">
                  <a:solidFill>
                    <a:srgbClr val="292929">
                      <a:alpha val="99000"/>
                    </a:srgbClr>
                  </a:solidFill>
                  <a:latin typeface="Segoe UI"/>
                  <a:cs typeface="+mn-cs"/>
                </a:rPr>
                <a:t> 'Partner' } </a:t>
              </a:r>
              <a:r>
                <a:rPr lang="en-US" sz="1400" b="1" spc="0" dirty="0">
                  <a:solidFill>
                    <a:schemeClr val="accent1">
                      <a:alpha val="99000"/>
                    </a:schemeClr>
                  </a:solidFill>
                  <a:latin typeface="Segoe UI"/>
                  <a:cs typeface="+mn-cs"/>
                </a:rPr>
                <a:t># Return Partner Images</a:t>
              </a:r>
            </a:p>
            <a:p>
              <a:pPr lvl="0">
                <a:spcBef>
                  <a:spcPts val="0"/>
                </a:spcBef>
              </a:pPr>
              <a:r>
                <a:rPr lang="en-US" sz="1400" b="1" spc="0" dirty="0">
                  <a:solidFill>
                    <a:srgbClr val="292929">
                      <a:alpha val="99000"/>
                    </a:srgbClr>
                  </a:solidFill>
                  <a:latin typeface="Segoe UI"/>
                  <a:cs typeface="+mn-cs"/>
                </a:rPr>
                <a:t>Get-</a:t>
              </a:r>
              <a:r>
                <a:rPr lang="en-US" sz="1400" b="1" spc="0" dirty="0" err="1">
                  <a:solidFill>
                    <a:srgbClr val="292929">
                      <a:alpha val="99000"/>
                    </a:srgbClr>
                  </a:solidFill>
                  <a:latin typeface="Segoe UI"/>
                  <a:cs typeface="+mn-cs"/>
                </a:rPr>
                <a:t>AzureVMImage</a:t>
              </a:r>
              <a:r>
                <a:rPr lang="en-US" sz="1400" spc="0" dirty="0">
                  <a:solidFill>
                    <a:srgbClr val="292929">
                      <a:alpha val="99000"/>
                    </a:srgbClr>
                  </a:solidFill>
                  <a:latin typeface="Segoe UI"/>
                  <a:cs typeface="+mn-cs"/>
                </a:rPr>
                <a:t> | </a:t>
              </a:r>
              <a:r>
                <a:rPr lang="en-US" sz="1400" b="1" spc="0" dirty="0">
                  <a:solidFill>
                    <a:srgbClr val="292929">
                      <a:alpha val="99000"/>
                    </a:srgbClr>
                  </a:solidFill>
                  <a:latin typeface="Segoe UI"/>
                  <a:cs typeface="+mn-cs"/>
                </a:rPr>
                <a:t>Where</a:t>
              </a:r>
              <a:r>
                <a:rPr lang="en-US" sz="1400" spc="0" dirty="0">
                  <a:solidFill>
                    <a:srgbClr val="292929">
                      <a:alpha val="99000"/>
                    </a:srgbClr>
                  </a:solidFill>
                  <a:latin typeface="Segoe UI"/>
                  <a:cs typeface="+mn-cs"/>
                </a:rPr>
                <a:t> { $_.OS -</a:t>
              </a:r>
              <a:r>
                <a:rPr lang="en-US" sz="1400" spc="0" dirty="0" err="1">
                  <a:solidFill>
                    <a:srgbClr val="292929">
                      <a:alpha val="99000"/>
                    </a:srgbClr>
                  </a:solidFill>
                  <a:latin typeface="Segoe UI"/>
                  <a:cs typeface="+mn-cs"/>
                </a:rPr>
                <a:t>eq</a:t>
              </a:r>
              <a:r>
                <a:rPr lang="en-US" sz="1400" spc="0" dirty="0">
                  <a:solidFill>
                    <a:srgbClr val="292929">
                      <a:alpha val="99000"/>
                    </a:srgbClr>
                  </a:solidFill>
                  <a:latin typeface="Segoe UI"/>
                  <a:cs typeface="+mn-cs"/>
                </a:rPr>
                <a:t> 'Windows' } </a:t>
              </a:r>
              <a:r>
                <a:rPr lang="en-US" sz="1400" b="1" spc="0" dirty="0">
                  <a:solidFill>
                    <a:schemeClr val="accent1">
                      <a:alpha val="99000"/>
                    </a:schemeClr>
                  </a:solidFill>
                  <a:latin typeface="Segoe UI"/>
                  <a:cs typeface="+mn-cs"/>
                </a:rPr>
                <a:t># Return only Windows OS images</a:t>
              </a:r>
            </a:p>
            <a:p>
              <a:pPr lvl="0">
                <a:spcBef>
                  <a:spcPts val="0"/>
                </a:spcBef>
              </a:pPr>
              <a:r>
                <a:rPr lang="en-US" sz="1400" b="1" spc="0" dirty="0">
                  <a:solidFill>
                    <a:srgbClr val="292929">
                      <a:alpha val="99000"/>
                    </a:srgbClr>
                  </a:solidFill>
                  <a:latin typeface="Segoe UI"/>
                  <a:cs typeface="+mn-cs"/>
                </a:rPr>
                <a:t>Remove-</a:t>
              </a:r>
              <a:r>
                <a:rPr lang="en-US" sz="1400" b="1" spc="0" dirty="0" err="1">
                  <a:solidFill>
                    <a:srgbClr val="292929">
                      <a:alpha val="99000"/>
                    </a:srgbClr>
                  </a:solidFill>
                  <a:latin typeface="Segoe UI"/>
                  <a:cs typeface="+mn-cs"/>
                </a:rPr>
                <a:t>AzureVMImage</a:t>
              </a:r>
              <a:r>
                <a:rPr lang="en-US" sz="1400" spc="0" dirty="0">
                  <a:solidFill>
                    <a:srgbClr val="292929">
                      <a:alpha val="99000"/>
                    </a:srgbClr>
                  </a:solidFill>
                  <a:latin typeface="Segoe UI"/>
                  <a:cs typeface="+mn-cs"/>
                </a:rPr>
                <a:t> </a:t>
              </a:r>
              <a:r>
                <a:rPr lang="en-US" sz="1400" i="1" spc="0" dirty="0">
                  <a:solidFill>
                    <a:srgbClr val="292929">
                      <a:alpha val="99000"/>
                    </a:srgbClr>
                  </a:solidFill>
                  <a:latin typeface="Segoe UI"/>
                  <a:cs typeface="+mn-cs"/>
                </a:rPr>
                <a:t>-</a:t>
              </a:r>
              <a:r>
                <a:rPr lang="en-US" sz="1400" i="1" spc="0" dirty="0" err="1">
                  <a:solidFill>
                    <a:srgbClr val="292929">
                      <a:alpha val="99000"/>
                    </a:srgbClr>
                  </a:solidFill>
                  <a:latin typeface="Segoe UI"/>
                  <a:cs typeface="+mn-cs"/>
                </a:rPr>
                <a:t>ImageName</a:t>
              </a:r>
              <a:r>
                <a:rPr lang="en-US" sz="1400" spc="0" dirty="0">
                  <a:solidFill>
                    <a:srgbClr val="292929">
                      <a:alpha val="99000"/>
                    </a:srgbClr>
                  </a:solidFill>
                  <a:latin typeface="Segoe UI"/>
                  <a:cs typeface="+mn-cs"/>
                </a:rPr>
                <a:t> '</a:t>
              </a:r>
              <a:r>
                <a:rPr lang="en-US" sz="1400" spc="0" dirty="0" err="1">
                  <a:solidFill>
                    <a:srgbClr val="292929">
                      <a:alpha val="99000"/>
                    </a:srgbClr>
                  </a:solidFill>
                  <a:latin typeface="Segoe UI"/>
                  <a:cs typeface="+mn-cs"/>
                </a:rPr>
                <a:t>myimg</a:t>
              </a:r>
              <a:r>
                <a:rPr lang="en-US" sz="1400" spc="0" dirty="0">
                  <a:solidFill>
                    <a:srgbClr val="292929">
                      <a:alpha val="99000"/>
                    </a:srgbClr>
                  </a:solidFill>
                  <a:latin typeface="Segoe UI"/>
                  <a:cs typeface="+mn-cs"/>
                </a:rPr>
                <a:t>' </a:t>
              </a:r>
              <a:r>
                <a:rPr lang="en-US" sz="1400" i="1" spc="0" dirty="0">
                  <a:solidFill>
                    <a:srgbClr val="292929">
                      <a:alpha val="99000"/>
                    </a:srgbClr>
                  </a:solidFill>
                  <a:latin typeface="Segoe UI"/>
                  <a:cs typeface="+mn-cs"/>
                </a:rPr>
                <a:t>-</a:t>
              </a:r>
              <a:r>
                <a:rPr lang="en-US" sz="1400" i="1" spc="0" dirty="0" err="1">
                  <a:solidFill>
                    <a:srgbClr val="292929">
                      <a:alpha val="99000"/>
                    </a:srgbClr>
                  </a:solidFill>
                  <a:latin typeface="Segoe UI"/>
                  <a:cs typeface="+mn-cs"/>
                </a:rPr>
                <a:t>DeleteVHD</a:t>
              </a:r>
              <a:r>
                <a:rPr lang="en-US" sz="1400" i="1" spc="0" dirty="0">
                  <a:solidFill>
                    <a:srgbClr val="292929">
                      <a:alpha val="99000"/>
                    </a:srgbClr>
                  </a:solidFill>
                  <a:latin typeface="Segoe UI"/>
                  <a:cs typeface="+mn-cs"/>
                </a:rPr>
                <a:t>  </a:t>
              </a:r>
              <a:r>
                <a:rPr lang="en-US" sz="1400" b="1" spc="0" dirty="0">
                  <a:solidFill>
                    <a:schemeClr val="accent1">
                      <a:alpha val="99000"/>
                    </a:schemeClr>
                  </a:solidFill>
                  <a:latin typeface="Segoe UI"/>
                  <a:cs typeface="+mn-cs"/>
                </a:rPr>
                <a:t># Delete image and storage</a:t>
              </a:r>
            </a:p>
            <a:p>
              <a:pPr lvl="0">
                <a:spcBef>
                  <a:spcPts val="0"/>
                </a:spcBef>
              </a:pPr>
              <a:r>
                <a:rPr lang="en-US" sz="1400" b="1" spc="0" dirty="0">
                  <a:solidFill>
                    <a:srgbClr val="292929">
                      <a:alpha val="99000"/>
                    </a:srgbClr>
                  </a:solidFill>
                  <a:latin typeface="Segoe UI"/>
                  <a:cs typeface="+mn-cs"/>
                </a:rPr>
                <a:t>Add-</a:t>
              </a:r>
              <a:r>
                <a:rPr lang="en-US" sz="1400" b="1" spc="0" dirty="0" err="1">
                  <a:solidFill>
                    <a:srgbClr val="292929">
                      <a:alpha val="99000"/>
                    </a:srgbClr>
                  </a:solidFill>
                  <a:latin typeface="Segoe UI"/>
                  <a:cs typeface="+mn-cs"/>
                </a:rPr>
                <a:t>AzureVMImage</a:t>
              </a:r>
              <a:r>
                <a:rPr lang="en-US" sz="1400" spc="0" dirty="0">
                  <a:solidFill>
                    <a:srgbClr val="292929">
                      <a:alpha val="99000"/>
                    </a:srgbClr>
                  </a:solidFill>
                  <a:latin typeface="Segoe UI"/>
                  <a:cs typeface="+mn-cs"/>
                </a:rPr>
                <a:t> </a:t>
              </a:r>
              <a:r>
                <a:rPr lang="en-US" sz="1400" i="1" spc="0" dirty="0">
                  <a:solidFill>
                    <a:srgbClr val="292929">
                      <a:alpha val="99000"/>
                    </a:srgbClr>
                  </a:solidFill>
                  <a:latin typeface="Segoe UI"/>
                  <a:cs typeface="+mn-cs"/>
                </a:rPr>
                <a:t>-OS</a:t>
              </a:r>
              <a:r>
                <a:rPr lang="en-US" sz="1400" spc="0" dirty="0">
                  <a:solidFill>
                    <a:srgbClr val="292929">
                      <a:alpha val="99000"/>
                    </a:srgbClr>
                  </a:solidFill>
                  <a:latin typeface="Segoe UI"/>
                  <a:cs typeface="+mn-cs"/>
                </a:rPr>
                <a:t> 'Windows' </a:t>
              </a:r>
              <a:r>
                <a:rPr lang="en-US" sz="1400" i="1" spc="0" dirty="0">
                  <a:solidFill>
                    <a:srgbClr val="292929">
                      <a:alpha val="99000"/>
                    </a:srgbClr>
                  </a:solidFill>
                  <a:latin typeface="Segoe UI"/>
                  <a:cs typeface="+mn-cs"/>
                </a:rPr>
                <a:t>-</a:t>
              </a:r>
              <a:r>
                <a:rPr lang="en-US" sz="1400" i="1" spc="0" dirty="0" err="1">
                  <a:solidFill>
                    <a:srgbClr val="292929">
                      <a:alpha val="99000"/>
                    </a:srgbClr>
                  </a:solidFill>
                  <a:latin typeface="Segoe UI"/>
                  <a:cs typeface="+mn-cs"/>
                </a:rPr>
                <a:t>ImageName</a:t>
              </a:r>
              <a:r>
                <a:rPr lang="en-US" sz="1400" spc="0" dirty="0">
                  <a:solidFill>
                    <a:srgbClr val="292929">
                      <a:alpha val="99000"/>
                    </a:srgbClr>
                  </a:solidFill>
                  <a:latin typeface="Segoe UI"/>
                  <a:cs typeface="+mn-cs"/>
                </a:rPr>
                <a:t> '</a:t>
              </a:r>
              <a:r>
                <a:rPr lang="en-US" sz="1400" spc="0" dirty="0" err="1">
                  <a:solidFill>
                    <a:srgbClr val="292929">
                      <a:alpha val="99000"/>
                    </a:srgbClr>
                  </a:solidFill>
                  <a:latin typeface="Segoe UI"/>
                  <a:cs typeface="+mn-cs"/>
                </a:rPr>
                <a:t>MyWinImage</a:t>
              </a:r>
              <a:r>
                <a:rPr lang="en-US" sz="1400" spc="0" dirty="0">
                  <a:solidFill>
                    <a:srgbClr val="292929">
                      <a:alpha val="99000"/>
                    </a:srgbClr>
                  </a:solidFill>
                  <a:latin typeface="Segoe UI"/>
                  <a:cs typeface="+mn-cs"/>
                </a:rPr>
                <a:t>' </a:t>
              </a:r>
              <a:r>
                <a:rPr lang="en-US" sz="1400" i="1" spc="0" dirty="0">
                  <a:solidFill>
                    <a:srgbClr val="292929">
                      <a:alpha val="99000"/>
                    </a:srgbClr>
                  </a:solidFill>
                  <a:latin typeface="Segoe UI"/>
                  <a:cs typeface="+mn-cs"/>
                </a:rPr>
                <a:t>-</a:t>
              </a:r>
              <a:r>
                <a:rPr lang="en-US" sz="1400" i="1" spc="0" dirty="0" err="1">
                  <a:solidFill>
                    <a:srgbClr val="292929">
                      <a:alpha val="99000"/>
                    </a:srgbClr>
                  </a:solidFill>
                  <a:latin typeface="Segoe UI"/>
                  <a:cs typeface="+mn-cs"/>
                </a:rPr>
                <a:t>MediaLocation</a:t>
              </a:r>
              <a:r>
                <a:rPr lang="en-US" sz="1400" spc="0" dirty="0">
                  <a:solidFill>
                    <a:srgbClr val="292929">
                      <a:alpha val="99000"/>
                    </a:srgbClr>
                  </a:solidFill>
                  <a:latin typeface="Segoe UI"/>
                  <a:cs typeface="+mn-cs"/>
                </a:rPr>
                <a:t> 'http://storageaccount/vhds/winimage.vhd' </a:t>
              </a:r>
              <a:r>
                <a:rPr lang="en-US" sz="1400" b="1" spc="0" dirty="0">
                  <a:solidFill>
                    <a:schemeClr val="accent1">
                      <a:alpha val="99000"/>
                    </a:schemeClr>
                  </a:solidFill>
                  <a:latin typeface="Segoe UI"/>
                  <a:cs typeface="+mn-cs"/>
                </a:rPr>
                <a:t># Add Existing VM Image from </a:t>
              </a:r>
              <a:r>
                <a:rPr lang="en-US" sz="1400" b="1" spc="0" dirty="0" smtClean="0">
                  <a:solidFill>
                    <a:schemeClr val="accent1">
                      <a:alpha val="99000"/>
                    </a:schemeClr>
                  </a:solidFill>
                  <a:latin typeface="Segoe UI"/>
                  <a:cs typeface="+mn-cs"/>
                </a:rPr>
                <a:t>Storage</a:t>
              </a:r>
              <a:endParaRPr lang="en-US" sz="1400" b="1" spc="0" dirty="0">
                <a:solidFill>
                  <a:schemeClr val="accent1">
                    <a:alpha val="99000"/>
                  </a:schemeClr>
                </a:solidFill>
                <a:latin typeface="Segoe UI"/>
                <a:cs typeface="+mn-cs"/>
              </a:endParaRPr>
            </a:p>
          </p:txBody>
        </p:sp>
        <p:sp>
          <p:nvSpPr>
            <p:cNvPr id="26" name="Freeform 79"/>
            <p:cNvSpPr>
              <a:spLocks noEditPoints="1"/>
            </p:cNvSpPr>
            <p:nvPr/>
          </p:nvSpPr>
          <p:spPr bwMode="black">
            <a:xfrm>
              <a:off x="2642494" y="1695244"/>
              <a:ext cx="374654" cy="506619"/>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721" tIns="54861" rIns="109721" bIns="54861" numCol="1" anchor="t" anchorCtr="0" compatLnSpc="1">
              <a:prstTxWarp prst="textNoShape">
                <a:avLst/>
              </a:prstTxWarp>
            </a:bodyPr>
            <a:lstStyle/>
            <a:p>
              <a:endParaRPr lang="en-US" sz="2100" dirty="0"/>
            </a:p>
          </p:txBody>
        </p:sp>
        <p:sp>
          <p:nvSpPr>
            <p:cNvPr id="29" name="Rectangle 28"/>
            <p:cNvSpPr/>
            <p:nvPr/>
          </p:nvSpPr>
          <p:spPr bwMode="auto">
            <a:xfrm>
              <a:off x="519113" y="3471713"/>
              <a:ext cx="2965052" cy="1975104"/>
            </a:xfrm>
            <a:prstGeom prst="rect">
              <a:avLst/>
            </a:prstGeom>
            <a:solidFill>
              <a:schemeClr val="accent1"/>
            </a:solidFill>
            <a:ln w="9525" cap="flat" cmpd="sng" algn="ctr">
              <a:noFill/>
              <a:prstDash val="solid"/>
              <a:headEnd type="none" w="med" len="med"/>
              <a:tailEnd type="none" w="med" len="med"/>
            </a:ln>
            <a:effectLst/>
          </p:spPr>
          <p:txBody>
            <a:bodyPr vert="horz" wrap="square" lIns="121899" tIns="121899" rIns="121899" bIns="121899" numCol="1" rtlCol="0" anchor="b" anchorCtr="0" compatLnSpc="1">
              <a:prstTxWarp prst="textNoShape">
                <a:avLst/>
              </a:prstTxWarp>
            </a:bodyPr>
            <a:lstStyle/>
            <a:p>
              <a:pPr>
                <a:lnSpc>
                  <a:spcPct val="90000"/>
                </a:lnSpc>
                <a:buSzPct val="90000"/>
              </a:pPr>
              <a:r>
                <a:rPr lang="en-US" sz="2800"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t>Disks</a:t>
              </a:r>
            </a:p>
          </p:txBody>
        </p:sp>
        <p:sp>
          <p:nvSpPr>
            <p:cNvPr id="31" name="Freeform 79"/>
            <p:cNvSpPr>
              <a:spLocks noEditPoints="1"/>
            </p:cNvSpPr>
            <p:nvPr/>
          </p:nvSpPr>
          <p:spPr bwMode="black">
            <a:xfrm>
              <a:off x="968485" y="3899876"/>
              <a:ext cx="374654" cy="506619"/>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721" tIns="54861" rIns="109721" bIns="54861" numCol="1" anchor="t" anchorCtr="0" compatLnSpc="1">
              <a:prstTxWarp prst="textNoShape">
                <a:avLst/>
              </a:prstTxWarp>
            </a:bodyPr>
            <a:lstStyle/>
            <a:p>
              <a:endParaRPr lang="en-US" sz="2100" dirty="0"/>
            </a:p>
          </p:txBody>
        </p:sp>
        <p:sp>
          <p:nvSpPr>
            <p:cNvPr id="33" name="Freeform 79"/>
            <p:cNvSpPr>
              <a:spLocks noEditPoints="1"/>
            </p:cNvSpPr>
            <p:nvPr/>
          </p:nvSpPr>
          <p:spPr bwMode="black">
            <a:xfrm>
              <a:off x="1544522" y="3899876"/>
              <a:ext cx="374654" cy="506619"/>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721" tIns="54861" rIns="109721" bIns="54861" numCol="1" anchor="t" anchorCtr="0" compatLnSpc="1">
              <a:prstTxWarp prst="textNoShape">
                <a:avLst/>
              </a:prstTxWarp>
            </a:bodyPr>
            <a:lstStyle/>
            <a:p>
              <a:endParaRPr lang="en-US" sz="2100" dirty="0"/>
            </a:p>
          </p:txBody>
        </p:sp>
        <p:sp>
          <p:nvSpPr>
            <p:cNvPr id="34" name="Freeform 79"/>
            <p:cNvSpPr>
              <a:spLocks noEditPoints="1"/>
            </p:cNvSpPr>
            <p:nvPr/>
          </p:nvSpPr>
          <p:spPr bwMode="black">
            <a:xfrm>
              <a:off x="2096663" y="3910189"/>
              <a:ext cx="374654" cy="506619"/>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721" tIns="54861" rIns="109721" bIns="54861" numCol="1" anchor="t" anchorCtr="0" compatLnSpc="1">
              <a:prstTxWarp prst="textNoShape">
                <a:avLst/>
              </a:prstTxWarp>
            </a:bodyPr>
            <a:lstStyle/>
            <a:p>
              <a:endParaRPr lang="en-US" sz="2100" dirty="0"/>
            </a:p>
          </p:txBody>
        </p:sp>
        <p:sp>
          <p:nvSpPr>
            <p:cNvPr id="36" name="Freeform 79"/>
            <p:cNvSpPr>
              <a:spLocks noEditPoints="1"/>
            </p:cNvSpPr>
            <p:nvPr/>
          </p:nvSpPr>
          <p:spPr bwMode="black">
            <a:xfrm>
              <a:off x="2639970" y="3899876"/>
              <a:ext cx="374654" cy="506619"/>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721" tIns="54861" rIns="109721" bIns="54861" numCol="1" anchor="t" anchorCtr="0" compatLnSpc="1">
              <a:prstTxWarp prst="textNoShape">
                <a:avLst/>
              </a:prstTxWarp>
            </a:bodyPr>
            <a:lstStyle/>
            <a:p>
              <a:endParaRPr lang="en-US" sz="2100" dirty="0"/>
            </a:p>
          </p:txBody>
        </p:sp>
        <p:sp>
          <p:nvSpPr>
            <p:cNvPr id="37" name="TextBox 36"/>
            <p:cNvSpPr txBox="1"/>
            <p:nvPr/>
          </p:nvSpPr>
          <p:spPr>
            <a:xfrm>
              <a:off x="3656648" y="3471713"/>
              <a:ext cx="8273939" cy="1975104"/>
            </a:xfrm>
            <a:prstGeom prst="rect">
              <a:avLst/>
            </a:prstGeom>
            <a:solidFill>
              <a:schemeClr val="tx1">
                <a:alpha val="5000"/>
              </a:schemeClr>
            </a:solidFill>
          </p:spPr>
          <p:txBody>
            <a:bodyPr lIns="137137" tIns="0" rIns="182848" bIns="0" anchor="ctr"/>
            <a:lstStyle>
              <a:defPPr>
                <a:defRPr lang="en-US"/>
              </a:defPPr>
              <a:lvl1pPr lvl="0" indent="0">
                <a:lnSpc>
                  <a:spcPct val="100000"/>
                </a:lnSpc>
                <a:spcBef>
                  <a:spcPts val="0"/>
                </a:spcBef>
                <a:buSzTx/>
                <a:buFont typeface="Wingdings" pitchFamily="2" charset="2"/>
                <a:buNone/>
                <a:defRPr sz="1400" b="1" spc="0">
                  <a:solidFill>
                    <a:srgbClr val="292929">
                      <a:alpha val="99000"/>
                    </a:srgbClr>
                  </a:solidFill>
                  <a:latin typeface="Segoe UI"/>
                </a:defRPr>
              </a:lvl1pPr>
              <a:lvl2pPr marL="460375" indent="0" defTabSz="914363">
                <a:lnSpc>
                  <a:spcPct val="90000"/>
                </a:lnSpc>
                <a:spcBef>
                  <a:spcPct val="20000"/>
                </a:spcBef>
                <a:buSzPct val="90000"/>
                <a:buFont typeface="Wingdings" pitchFamily="2" charset="2"/>
                <a:buNone/>
                <a:defRPr>
                  <a:gradFill>
                    <a:gsLst>
                      <a:gs pos="0">
                        <a:schemeClr val="tx1"/>
                      </a:gs>
                      <a:gs pos="86000">
                        <a:schemeClr val="tx1"/>
                      </a:gs>
                    </a:gsLst>
                    <a:lin ang="5400000" scaled="0"/>
                  </a:gradFill>
                  <a:latin typeface="Segoe UI Light" pitchFamily="34" charset="0"/>
                </a:defRPr>
              </a:lvl2pPr>
              <a:lvl3pPr marL="1204913" indent="-349250" defTabSz="914363">
                <a:lnSpc>
                  <a:spcPct val="90000"/>
                </a:lnSpc>
                <a:spcBef>
                  <a:spcPct val="20000"/>
                </a:spcBef>
                <a:buSzPct val="90000"/>
                <a:buFont typeface="Wingdings" pitchFamily="2" charset="2"/>
                <a:buChar char="§"/>
                <a:defRPr sz="2000">
                  <a:gradFill>
                    <a:gsLst>
                      <a:gs pos="0">
                        <a:schemeClr val="tx1"/>
                      </a:gs>
                      <a:gs pos="86000">
                        <a:schemeClr val="tx1"/>
                      </a:gs>
                    </a:gsLst>
                    <a:lin ang="5400000" scaled="0"/>
                  </a:gradFill>
                  <a:latin typeface="Segoe UI Light" pitchFamily="34" charset="0"/>
                </a:defRPr>
              </a:lvl3pPr>
              <a:lvl4pPr marL="1538288" indent="-279400" defTabSz="914363">
                <a:lnSpc>
                  <a:spcPct val="90000"/>
                </a:lnSpc>
                <a:spcBef>
                  <a:spcPct val="20000"/>
                </a:spcBef>
                <a:buSzPct val="90000"/>
                <a:buFont typeface="Wingdings" pitchFamily="2" charset="2"/>
                <a:buChar char="§"/>
                <a:defRPr sz="1800">
                  <a:gradFill>
                    <a:gsLst>
                      <a:gs pos="0">
                        <a:schemeClr val="tx1"/>
                      </a:gs>
                      <a:gs pos="86000">
                        <a:schemeClr val="tx1"/>
                      </a:gs>
                    </a:gsLst>
                    <a:lin ang="5400000" scaled="0"/>
                  </a:gradFill>
                  <a:latin typeface="Segoe UI Light" pitchFamily="34" charset="0"/>
                </a:defRPr>
              </a:lvl4pPr>
              <a:lvl5pPr marL="1887538" indent="-282575" defTabSz="914363">
                <a:lnSpc>
                  <a:spcPct val="90000"/>
                </a:lnSpc>
                <a:spcBef>
                  <a:spcPct val="20000"/>
                </a:spcBef>
                <a:buSzPct val="90000"/>
                <a:buFont typeface="Wingdings" pitchFamily="2" charset="2"/>
                <a:buChar char="§"/>
                <a:defRPr sz="1800">
                  <a:gradFill>
                    <a:gsLst>
                      <a:gs pos="0">
                        <a:schemeClr val="tx1"/>
                      </a:gs>
                      <a:gs pos="86000">
                        <a:schemeClr val="tx1"/>
                      </a:gs>
                    </a:gsLst>
                    <a:lin ang="5400000" scaled="0"/>
                  </a:gradFill>
                  <a:latin typeface="Segoe UI Light" pitchFamily="34" charset="0"/>
                </a:defRPr>
              </a:lvl5pPr>
              <a:lvl6pPr marL="2514499" indent="-228591" defTabSz="914363">
                <a:spcBef>
                  <a:spcPct val="20000"/>
                </a:spcBef>
                <a:buFont typeface="Arial" pitchFamily="34" charset="0"/>
                <a:buChar char="•"/>
                <a:defRPr sz="2000"/>
              </a:lvl6pPr>
              <a:lvl7pPr marL="2971681" indent="-228591" defTabSz="914363">
                <a:spcBef>
                  <a:spcPct val="20000"/>
                </a:spcBef>
                <a:buFont typeface="Arial" pitchFamily="34" charset="0"/>
                <a:buChar char="•"/>
                <a:defRPr sz="2000"/>
              </a:lvl7pPr>
              <a:lvl8pPr marL="3428863" indent="-228591" defTabSz="914363">
                <a:spcBef>
                  <a:spcPct val="20000"/>
                </a:spcBef>
                <a:buFont typeface="Arial" pitchFamily="34" charset="0"/>
                <a:buChar char="•"/>
                <a:defRPr sz="2000"/>
              </a:lvl8pPr>
              <a:lvl9pPr marL="3886045" indent="-228591" defTabSz="914363">
                <a:spcBef>
                  <a:spcPct val="20000"/>
                </a:spcBef>
                <a:buFont typeface="Arial" pitchFamily="34" charset="0"/>
                <a:buChar char="•"/>
                <a:defRPr sz="2000"/>
              </a:lvl9pPr>
            </a:lstStyle>
            <a:p>
              <a:r>
                <a:rPr lang="en-US" dirty="0"/>
                <a:t>Get-</a:t>
              </a:r>
              <a:r>
                <a:rPr lang="en-US" dirty="0" err="1"/>
                <a:t>AzureDisk</a:t>
              </a:r>
              <a:r>
                <a:rPr lang="en-US" dirty="0"/>
                <a:t>   </a:t>
              </a:r>
              <a:r>
                <a:rPr lang="en-US" dirty="0">
                  <a:solidFill>
                    <a:schemeClr val="accent1">
                      <a:alpha val="99000"/>
                    </a:schemeClr>
                  </a:solidFill>
                </a:rPr>
                <a:t># Return all </a:t>
              </a:r>
            </a:p>
            <a:p>
              <a:r>
                <a:rPr lang="en-US" dirty="0"/>
                <a:t>Get-</a:t>
              </a:r>
              <a:r>
                <a:rPr lang="en-US" dirty="0" err="1"/>
                <a:t>AzureDisk</a:t>
              </a:r>
              <a:r>
                <a:rPr lang="en-US" dirty="0"/>
                <a:t> | Where </a:t>
              </a:r>
              <a:r>
                <a:rPr lang="en-US" b="0" dirty="0"/>
                <a:t>{ $_.</a:t>
              </a:r>
              <a:r>
                <a:rPr lang="en-US" b="0" dirty="0" err="1"/>
                <a:t>AttachedTo</a:t>
              </a:r>
              <a:r>
                <a:rPr lang="en-US" b="0" dirty="0"/>
                <a:t> -</a:t>
              </a:r>
              <a:r>
                <a:rPr lang="en-US" b="0" dirty="0" err="1"/>
                <a:t>eq</a:t>
              </a:r>
              <a:r>
                <a:rPr lang="en-US" b="0" dirty="0"/>
                <a:t> $null } </a:t>
              </a:r>
              <a:r>
                <a:rPr lang="en-US" dirty="0">
                  <a:solidFill>
                    <a:schemeClr val="accent1">
                      <a:alpha val="99000"/>
                    </a:schemeClr>
                  </a:solidFill>
                </a:rPr>
                <a:t># Return all not attached to a VM</a:t>
              </a:r>
            </a:p>
            <a:p>
              <a:r>
                <a:rPr lang="en-US" dirty="0"/>
                <a:t>Get-</a:t>
              </a:r>
              <a:r>
                <a:rPr lang="en-US" dirty="0" err="1"/>
                <a:t>AzureDisk</a:t>
              </a:r>
              <a:r>
                <a:rPr lang="en-US" dirty="0"/>
                <a:t> | Where </a:t>
              </a:r>
              <a:r>
                <a:rPr lang="en-US" b="0" dirty="0"/>
                <a:t>{ $_.OS -</a:t>
              </a:r>
              <a:r>
                <a:rPr lang="en-US" b="0" dirty="0" err="1"/>
                <a:t>eq</a:t>
              </a:r>
              <a:r>
                <a:rPr lang="en-US" b="0" dirty="0"/>
                <a:t> $null } </a:t>
              </a:r>
              <a:r>
                <a:rPr lang="en-US" dirty="0">
                  <a:solidFill>
                    <a:schemeClr val="accent1">
                      <a:alpha val="99000"/>
                    </a:schemeClr>
                  </a:solidFill>
                </a:rPr>
                <a:t># Return only data disks </a:t>
              </a:r>
            </a:p>
            <a:p>
              <a:r>
                <a:rPr lang="en-US" dirty="0"/>
                <a:t>Get-</a:t>
              </a:r>
              <a:r>
                <a:rPr lang="en-US" dirty="0" err="1"/>
                <a:t>AzureDisk</a:t>
              </a:r>
              <a:r>
                <a:rPr lang="en-US" dirty="0"/>
                <a:t> | Where </a:t>
              </a:r>
              <a:r>
                <a:rPr lang="en-US" b="0" dirty="0"/>
                <a:t>{ $_.OS -</a:t>
              </a:r>
              <a:r>
                <a:rPr lang="en-US" b="0" dirty="0" err="1"/>
                <a:t>eq</a:t>
              </a:r>
              <a:r>
                <a:rPr lang="en-US" b="0" dirty="0"/>
                <a:t> 'Windows' } </a:t>
              </a:r>
              <a:r>
                <a:rPr lang="en-US" dirty="0">
                  <a:solidFill>
                    <a:schemeClr val="accent1">
                      <a:alpha val="99000"/>
                    </a:schemeClr>
                  </a:solidFill>
                </a:rPr>
                <a:t># Return only Windows OS disks</a:t>
              </a:r>
            </a:p>
            <a:p>
              <a:r>
                <a:rPr lang="en-US" dirty="0"/>
                <a:t>Remove-</a:t>
              </a:r>
              <a:r>
                <a:rPr lang="en-US" dirty="0" err="1"/>
                <a:t>AzureDisk</a:t>
              </a:r>
              <a:r>
                <a:rPr lang="en-US" dirty="0"/>
                <a:t> </a:t>
              </a:r>
              <a:r>
                <a:rPr lang="en-US" b="0" dirty="0"/>
                <a:t>-</a:t>
              </a:r>
              <a:r>
                <a:rPr lang="en-US" b="0" dirty="0" err="1"/>
                <a:t>DiskName</a:t>
              </a:r>
              <a:r>
                <a:rPr lang="en-US" b="0" dirty="0"/>
                <a:t> '</a:t>
              </a:r>
              <a:r>
                <a:rPr lang="en-US" b="0" dirty="0" err="1"/>
                <a:t>mydisk</a:t>
              </a:r>
              <a:r>
                <a:rPr lang="en-US" b="0" dirty="0"/>
                <a:t>' -</a:t>
              </a:r>
              <a:r>
                <a:rPr lang="en-US" b="0" dirty="0" err="1"/>
                <a:t>DeleteVHD</a:t>
              </a:r>
              <a:r>
                <a:rPr lang="en-US" b="0" dirty="0"/>
                <a:t>  </a:t>
              </a:r>
              <a:r>
                <a:rPr lang="en-US" dirty="0">
                  <a:solidFill>
                    <a:schemeClr val="accent1">
                      <a:alpha val="99000"/>
                    </a:schemeClr>
                  </a:solidFill>
                </a:rPr>
                <a:t># Delete disk and storage</a:t>
              </a:r>
            </a:p>
            <a:p>
              <a:r>
                <a:rPr lang="en-US" dirty="0"/>
                <a:t>Add-</a:t>
              </a:r>
              <a:r>
                <a:rPr lang="en-US" dirty="0" err="1"/>
                <a:t>AzureDisk</a:t>
              </a:r>
              <a:r>
                <a:rPr lang="en-US" dirty="0"/>
                <a:t> </a:t>
              </a:r>
              <a:r>
                <a:rPr lang="en-US" b="0" dirty="0"/>
                <a:t>-OS 'Windows' -</a:t>
              </a:r>
              <a:r>
                <a:rPr lang="en-US" b="0" dirty="0" err="1"/>
                <a:t>DiskName</a:t>
              </a:r>
              <a:r>
                <a:rPr lang="en-US" b="0" dirty="0"/>
                <a:t> '</a:t>
              </a:r>
              <a:r>
                <a:rPr lang="en-US" b="0" dirty="0" err="1"/>
                <a:t>MyWinDisk</a:t>
              </a:r>
              <a:r>
                <a:rPr lang="en-US" b="0" dirty="0"/>
                <a:t>' -</a:t>
              </a:r>
              <a:r>
                <a:rPr lang="en-US" b="0" dirty="0" err="1"/>
                <a:t>MediaLocation</a:t>
              </a:r>
              <a:r>
                <a:rPr lang="en-US" b="0" dirty="0"/>
                <a:t> 'http://storageaccount/vhds/winosdisk.vhd‘</a:t>
              </a:r>
              <a:r>
                <a:rPr lang="en-US" dirty="0"/>
                <a:t> </a:t>
              </a:r>
              <a:r>
                <a:rPr lang="en-US" dirty="0">
                  <a:solidFill>
                    <a:schemeClr val="accent1">
                      <a:alpha val="99000"/>
                    </a:schemeClr>
                  </a:solidFill>
                </a:rPr>
                <a:t># Add Existing OS Disk from Storage </a:t>
              </a:r>
            </a:p>
            <a:p>
              <a:r>
                <a:rPr lang="en-US" dirty="0" smtClean="0"/>
                <a:t>Add-</a:t>
              </a:r>
              <a:r>
                <a:rPr lang="en-US" dirty="0" err="1" smtClean="0"/>
                <a:t>AzureDisk</a:t>
              </a:r>
              <a:r>
                <a:rPr lang="en-US" dirty="0" smtClean="0"/>
                <a:t>  </a:t>
              </a:r>
              <a:r>
                <a:rPr lang="en-US" b="0" dirty="0" smtClean="0"/>
                <a:t>-</a:t>
              </a:r>
              <a:r>
                <a:rPr lang="en-US" b="0" dirty="0" err="1" smtClean="0"/>
                <a:t>DiskName</a:t>
              </a:r>
              <a:r>
                <a:rPr lang="en-US" b="0" dirty="0" smtClean="0"/>
                <a:t> '</a:t>
              </a:r>
              <a:r>
                <a:rPr lang="en-US" b="0" dirty="0" err="1" smtClean="0"/>
                <a:t>MyDataDisk</a:t>
              </a:r>
              <a:r>
                <a:rPr lang="en-US" b="0" dirty="0" smtClean="0"/>
                <a:t>' -</a:t>
              </a:r>
              <a:r>
                <a:rPr lang="en-US" b="0" dirty="0" err="1" smtClean="0"/>
                <a:t>MediaLocation</a:t>
              </a:r>
              <a:r>
                <a:rPr lang="en-US" b="0" dirty="0" smtClean="0"/>
                <a:t> 'http://storageaccount/vhds/datadisk.vhd‘</a:t>
              </a:r>
            </a:p>
            <a:p>
              <a:r>
                <a:rPr lang="en-US" dirty="0" smtClean="0">
                  <a:solidFill>
                    <a:schemeClr val="accent1">
                      <a:alpha val="99000"/>
                    </a:schemeClr>
                  </a:solidFill>
                </a:rPr>
                <a:t># </a:t>
              </a:r>
              <a:r>
                <a:rPr lang="en-US" dirty="0">
                  <a:solidFill>
                    <a:schemeClr val="accent1">
                      <a:alpha val="99000"/>
                    </a:schemeClr>
                  </a:solidFill>
                </a:rPr>
                <a:t>Add Existing Data Disk from Storage </a:t>
              </a:r>
            </a:p>
          </p:txBody>
        </p:sp>
        <p:sp>
          <p:nvSpPr>
            <p:cNvPr id="45" name="Rectangle 44"/>
            <p:cNvSpPr/>
            <p:nvPr/>
          </p:nvSpPr>
          <p:spPr>
            <a:xfrm>
              <a:off x="512054" y="2247649"/>
              <a:ext cx="2972288" cy="355482"/>
            </a:xfrm>
            <a:prstGeom prst="rect">
              <a:avLst/>
            </a:prstGeom>
          </p:spPr>
          <p:txBody>
            <a:bodyPr wrap="none">
              <a:spAutoFit/>
            </a:bodyPr>
            <a:lstStyle/>
            <a:p>
              <a:pPr lvl="0" algn="ctr">
                <a:lnSpc>
                  <a:spcPct val="90000"/>
                </a:lnSpc>
                <a:buSzPct val="90000"/>
                <a:defRPr/>
              </a:pPr>
              <a:r>
                <a:rPr lang="en-US" sz="1900" b="1"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t>Microsoft, Partner and User</a:t>
              </a:r>
            </a:p>
          </p:txBody>
        </p:sp>
        <p:sp>
          <p:nvSpPr>
            <p:cNvPr id="46" name="Rectangle 45"/>
            <p:cNvSpPr/>
            <p:nvPr/>
          </p:nvSpPr>
          <p:spPr>
            <a:xfrm>
              <a:off x="834058" y="4441897"/>
              <a:ext cx="2476960" cy="355482"/>
            </a:xfrm>
            <a:prstGeom prst="rect">
              <a:avLst/>
            </a:prstGeom>
          </p:spPr>
          <p:txBody>
            <a:bodyPr wrap="none">
              <a:spAutoFit/>
            </a:bodyPr>
            <a:lstStyle/>
            <a:p>
              <a:pPr lvl="0" algn="ctr">
                <a:lnSpc>
                  <a:spcPct val="90000"/>
                </a:lnSpc>
                <a:buSzPct val="90000"/>
                <a:defRPr/>
              </a:pPr>
              <a:r>
                <a:rPr lang="en-US" sz="1900" b="1"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t>OS Disks or Data Disks</a:t>
              </a:r>
            </a:p>
          </p:txBody>
        </p:sp>
      </p:grpSp>
    </p:spTree>
    <p:extLst>
      <p:ext uri="{BB962C8B-B14F-4D97-AF65-F5344CB8AC3E}">
        <p14:creationId xmlns:p14="http://schemas.microsoft.com/office/powerpoint/2010/main" val="2639481492"/>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Batch Updates to Running VMs</a:t>
            </a:r>
            <a:endParaRPr lang="en-US" dirty="0"/>
          </a:p>
        </p:txBody>
      </p:sp>
      <p:sp>
        <p:nvSpPr>
          <p:cNvPr id="4" name="Text Placeholder 3"/>
          <p:cNvSpPr>
            <a:spLocks noGrp="1"/>
          </p:cNvSpPr>
          <p:nvPr>
            <p:ph type="body" sz="quarter" idx="10"/>
          </p:nvPr>
        </p:nvSpPr>
        <p:spPr/>
        <p:txBody>
          <a:bodyPr/>
          <a:lstStyle/>
          <a:p>
            <a:r>
              <a:rPr lang="en-US" sz="2100" b="1" dirty="0">
                <a:solidFill>
                  <a:schemeClr val="accent2"/>
                </a:solidFill>
              </a:rPr>
              <a:t>Remove RDP and Add New Storage Across all Web Front Ends</a:t>
            </a:r>
          </a:p>
          <a:p>
            <a:endParaRPr lang="en-US" sz="2100" b="1" dirty="0"/>
          </a:p>
          <a:p>
            <a:r>
              <a:rPr lang="en-US" sz="2100" b="1" dirty="0"/>
              <a:t>Get-</a:t>
            </a:r>
            <a:r>
              <a:rPr lang="en-US" sz="2100" b="1" dirty="0" err="1"/>
              <a:t>AzureVM</a:t>
            </a:r>
            <a:r>
              <a:rPr lang="en-US" sz="2100" dirty="0"/>
              <a:t> </a:t>
            </a:r>
            <a:r>
              <a:rPr lang="en-US" sz="2100" i="1" dirty="0"/>
              <a:t>-</a:t>
            </a:r>
            <a:r>
              <a:rPr lang="en-US" sz="2100" i="1" dirty="0" err="1"/>
              <a:t>ServiceName</a:t>
            </a:r>
            <a:r>
              <a:rPr lang="en-US" sz="2100" dirty="0"/>
              <a:t> $svc | </a:t>
            </a:r>
            <a:r>
              <a:rPr lang="en-US" sz="2100" b="1" dirty="0"/>
              <a:t>Where</a:t>
            </a:r>
            <a:r>
              <a:rPr lang="en-US" sz="2100" dirty="0"/>
              <a:t> { $_.Name -match '</a:t>
            </a:r>
            <a:r>
              <a:rPr lang="en-US" sz="2100" dirty="0" err="1"/>
              <a:t>wfe</a:t>
            </a:r>
            <a:r>
              <a:rPr lang="en-US" sz="2100" dirty="0"/>
              <a:t>' } | </a:t>
            </a:r>
            <a:r>
              <a:rPr lang="en-US" sz="2100" b="1" dirty="0" err="1"/>
              <a:t>foreach</a:t>
            </a:r>
            <a:r>
              <a:rPr lang="en-US" sz="2100" dirty="0"/>
              <a:t> {</a:t>
            </a:r>
          </a:p>
          <a:p>
            <a:r>
              <a:rPr lang="en-US" sz="2100" dirty="0"/>
              <a:t> $_ | </a:t>
            </a:r>
          </a:p>
          <a:p>
            <a:r>
              <a:rPr lang="en-US" sz="2100" dirty="0"/>
              <a:t> </a:t>
            </a:r>
            <a:r>
              <a:rPr lang="en-US" sz="2100" b="1" dirty="0"/>
              <a:t>Remove-</a:t>
            </a:r>
            <a:r>
              <a:rPr lang="en-US" sz="2100" b="1" dirty="0" err="1"/>
              <a:t>AzureEndpoint</a:t>
            </a:r>
            <a:r>
              <a:rPr lang="en-US" sz="2100" dirty="0"/>
              <a:t> </a:t>
            </a:r>
            <a:r>
              <a:rPr lang="en-US" sz="2100" i="1" dirty="0"/>
              <a:t>-Name</a:t>
            </a:r>
            <a:r>
              <a:rPr lang="en-US" sz="2100" dirty="0"/>
              <a:t> '</a:t>
            </a:r>
            <a:r>
              <a:rPr lang="en-US" sz="2100" dirty="0" err="1"/>
              <a:t>rdp</a:t>
            </a:r>
            <a:r>
              <a:rPr lang="en-US" sz="2100" dirty="0"/>
              <a:t>' | </a:t>
            </a:r>
          </a:p>
          <a:p>
            <a:r>
              <a:rPr lang="en-US" sz="2100" dirty="0"/>
              <a:t> </a:t>
            </a:r>
            <a:r>
              <a:rPr lang="en-US" sz="2100" b="1" dirty="0"/>
              <a:t>Add-</a:t>
            </a:r>
            <a:r>
              <a:rPr lang="en-US" sz="2100" b="1" dirty="0" err="1"/>
              <a:t>AzureDataDisk</a:t>
            </a:r>
            <a:r>
              <a:rPr lang="en-US" sz="2100" dirty="0"/>
              <a:t> </a:t>
            </a:r>
            <a:r>
              <a:rPr lang="en-US" sz="2100" i="1" dirty="0"/>
              <a:t>-</a:t>
            </a:r>
            <a:r>
              <a:rPr lang="en-US" sz="2100" i="1" dirty="0" err="1"/>
              <a:t>CreateNew</a:t>
            </a:r>
            <a:r>
              <a:rPr lang="en-US" sz="2100" dirty="0"/>
              <a:t> </a:t>
            </a:r>
            <a:r>
              <a:rPr lang="en-US" sz="2100" i="1" dirty="0"/>
              <a:t>-</a:t>
            </a:r>
            <a:r>
              <a:rPr lang="en-US" sz="2100" i="1" dirty="0" err="1"/>
              <a:t>DiskSizeInGB</a:t>
            </a:r>
            <a:r>
              <a:rPr lang="en-US" sz="2100" dirty="0"/>
              <a:t> 10 </a:t>
            </a:r>
            <a:r>
              <a:rPr lang="en-US" sz="2100" i="1" dirty="0"/>
              <a:t>-LUN</a:t>
            </a:r>
            <a:r>
              <a:rPr lang="en-US" sz="2100" dirty="0"/>
              <a:t> 1 </a:t>
            </a:r>
            <a:r>
              <a:rPr lang="en-US" sz="2100" i="1" dirty="0"/>
              <a:t>-</a:t>
            </a:r>
            <a:r>
              <a:rPr lang="en-US" sz="2100" i="1" dirty="0" err="1"/>
              <a:t>DiskLabel</a:t>
            </a:r>
            <a:r>
              <a:rPr lang="en-US" sz="2100" dirty="0"/>
              <a:t> '</a:t>
            </a:r>
            <a:r>
              <a:rPr lang="en-US" sz="2100" dirty="0" err="1"/>
              <a:t>newstorage</a:t>
            </a:r>
            <a:r>
              <a:rPr lang="en-US" sz="2100" dirty="0"/>
              <a:t>' |</a:t>
            </a:r>
          </a:p>
          <a:p>
            <a:r>
              <a:rPr lang="en-US" sz="2100" dirty="0"/>
              <a:t> </a:t>
            </a:r>
            <a:r>
              <a:rPr lang="en-US" sz="2100" b="1" dirty="0"/>
              <a:t>Update-</a:t>
            </a:r>
            <a:r>
              <a:rPr lang="en-US" sz="2100" b="1" dirty="0" err="1"/>
              <a:t>AzureVM</a:t>
            </a:r>
            <a:endParaRPr lang="en-US" sz="2100" dirty="0"/>
          </a:p>
          <a:p>
            <a:r>
              <a:rPr lang="en-US" sz="2100" dirty="0"/>
              <a:t>} </a:t>
            </a:r>
          </a:p>
        </p:txBody>
      </p:sp>
    </p:spTree>
    <p:extLst>
      <p:ext uri="{BB962C8B-B14F-4D97-AF65-F5344CB8AC3E}">
        <p14:creationId xmlns:p14="http://schemas.microsoft.com/office/powerpoint/2010/main" val="984164606"/>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Capturing a Virtual Machine as a new Image</a:t>
            </a:r>
            <a:endParaRPr lang="en-US" dirty="0"/>
          </a:p>
        </p:txBody>
      </p:sp>
      <p:sp>
        <p:nvSpPr>
          <p:cNvPr id="5" name="Text Placeholder 4"/>
          <p:cNvSpPr>
            <a:spLocks noGrp="1"/>
          </p:cNvSpPr>
          <p:nvPr>
            <p:ph type="body" sz="quarter" idx="10"/>
          </p:nvPr>
        </p:nvSpPr>
        <p:spPr/>
        <p:txBody>
          <a:bodyPr/>
          <a:lstStyle/>
          <a:p>
            <a:r>
              <a:rPr lang="en-US" b="1" dirty="0" smtClean="0">
                <a:solidFill>
                  <a:schemeClr val="accent2"/>
                </a:solidFill>
              </a:rPr>
              <a:t>Capture Sys-Prepped VM into a new Image (Deletes the Source VM)</a:t>
            </a:r>
            <a:endParaRPr lang="en-US" b="1" dirty="0">
              <a:solidFill>
                <a:schemeClr val="accent2"/>
              </a:solidFill>
            </a:endParaRPr>
          </a:p>
          <a:p>
            <a:endParaRPr lang="en-US" dirty="0" smtClean="0"/>
          </a:p>
          <a:p>
            <a:r>
              <a:rPr lang="en-US" b="1" dirty="0"/>
              <a:t>Save-</a:t>
            </a:r>
            <a:r>
              <a:rPr lang="en-US" b="1" dirty="0" err="1"/>
              <a:t>AzureVMImage</a:t>
            </a:r>
            <a:r>
              <a:rPr lang="en-US" dirty="0"/>
              <a:t> </a:t>
            </a:r>
            <a:r>
              <a:rPr lang="en-US" i="1" dirty="0"/>
              <a:t>-</a:t>
            </a:r>
            <a:r>
              <a:rPr lang="en-US" i="1" dirty="0" err="1"/>
              <a:t>ServiceName</a:t>
            </a:r>
            <a:r>
              <a:rPr lang="en-US" dirty="0"/>
              <a:t> $</a:t>
            </a:r>
            <a:r>
              <a:rPr lang="en-US" dirty="0" err="1"/>
              <a:t>cloudSvcName</a:t>
            </a:r>
            <a:r>
              <a:rPr lang="en-US" dirty="0"/>
              <a:t> </a:t>
            </a:r>
            <a:r>
              <a:rPr lang="en-US" i="1" dirty="0"/>
              <a:t>-Name</a:t>
            </a:r>
            <a:r>
              <a:rPr lang="en-US" dirty="0"/>
              <a:t> 'myvm1' </a:t>
            </a:r>
          </a:p>
          <a:p>
            <a:r>
              <a:rPr lang="en-US" i="1" dirty="0" smtClean="0"/>
              <a:t>	</a:t>
            </a:r>
            <a:r>
              <a:rPr lang="en-US" i="1" dirty="0"/>
              <a:t>	</a:t>
            </a:r>
            <a:r>
              <a:rPr lang="en-US" i="1" dirty="0" smtClean="0"/>
              <a:t>-</a:t>
            </a:r>
            <a:r>
              <a:rPr lang="en-US" i="1" dirty="0" err="1" smtClean="0"/>
              <a:t>NewImageName</a:t>
            </a:r>
            <a:r>
              <a:rPr lang="en-US" dirty="0" smtClean="0"/>
              <a:t> 'Image Name' </a:t>
            </a:r>
          </a:p>
          <a:p>
            <a:r>
              <a:rPr lang="en-US" i="1" dirty="0" smtClean="0"/>
              <a:t>	</a:t>
            </a:r>
            <a:endParaRPr lang="en-US" dirty="0"/>
          </a:p>
        </p:txBody>
      </p:sp>
    </p:spTree>
    <p:extLst>
      <p:ext uri="{BB962C8B-B14F-4D97-AF65-F5344CB8AC3E}">
        <p14:creationId xmlns:p14="http://schemas.microsoft.com/office/powerpoint/2010/main" val="1729540539"/>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Virtual Network Operations</a:t>
            </a:r>
            <a:endParaRPr lang="en-US" dirty="0"/>
          </a:p>
        </p:txBody>
      </p:sp>
      <p:sp>
        <p:nvSpPr>
          <p:cNvPr id="5" name="Text Placeholder 4"/>
          <p:cNvSpPr>
            <a:spLocks noGrp="1"/>
          </p:cNvSpPr>
          <p:nvPr>
            <p:ph type="body" sz="quarter" idx="10"/>
          </p:nvPr>
        </p:nvSpPr>
        <p:spPr/>
        <p:txBody>
          <a:bodyPr/>
          <a:lstStyle/>
          <a:p>
            <a:r>
              <a:rPr lang="en-US" dirty="0" smtClean="0">
                <a:solidFill>
                  <a:schemeClr val="accent2"/>
                </a:solidFill>
              </a:rPr>
              <a:t>View and Set Virtual Network Configuration</a:t>
            </a:r>
          </a:p>
          <a:p>
            <a:r>
              <a:rPr lang="en-US" b="1" dirty="0"/>
              <a:t>Get-</a:t>
            </a:r>
            <a:r>
              <a:rPr lang="en-US" b="1" dirty="0" err="1"/>
              <a:t>AzureVNetConfig</a:t>
            </a:r>
            <a:r>
              <a:rPr lang="en-US" dirty="0"/>
              <a:t> | </a:t>
            </a:r>
            <a:r>
              <a:rPr lang="en-US" b="1" dirty="0"/>
              <a:t>Select</a:t>
            </a:r>
            <a:r>
              <a:rPr lang="en-US" dirty="0"/>
              <a:t> </a:t>
            </a:r>
            <a:r>
              <a:rPr lang="en-US" i="1" dirty="0"/>
              <a:t>-Expand</a:t>
            </a:r>
            <a:r>
              <a:rPr lang="en-US" dirty="0"/>
              <a:t> </a:t>
            </a:r>
            <a:r>
              <a:rPr lang="en-US" dirty="0" err="1" smtClean="0"/>
              <a:t>XMLConfiguration</a:t>
            </a:r>
            <a:endParaRPr lang="en-US" dirty="0" smtClean="0"/>
          </a:p>
          <a:p>
            <a:r>
              <a:rPr lang="en-US" b="1" dirty="0"/>
              <a:t>Set-</a:t>
            </a:r>
            <a:r>
              <a:rPr lang="en-US" b="1" dirty="0" err="1"/>
              <a:t>AzureVNetConfig</a:t>
            </a:r>
            <a:r>
              <a:rPr lang="en-US" dirty="0"/>
              <a:t> </a:t>
            </a:r>
            <a:r>
              <a:rPr lang="en-US" i="1" dirty="0"/>
              <a:t>-</a:t>
            </a:r>
            <a:r>
              <a:rPr lang="en-US" i="1" dirty="0" err="1"/>
              <a:t>ConfigurationPath</a:t>
            </a:r>
            <a:r>
              <a:rPr lang="en-US" dirty="0"/>
              <a:t> 'c:\Network\MyNetCFG.xml' </a:t>
            </a:r>
            <a:endParaRPr lang="en-US" dirty="0" smtClean="0"/>
          </a:p>
          <a:p>
            <a:endParaRPr lang="en-US" dirty="0">
              <a:solidFill>
                <a:schemeClr val="accent2"/>
              </a:solidFill>
            </a:endParaRPr>
          </a:p>
          <a:p>
            <a:r>
              <a:rPr lang="en-US" dirty="0" smtClean="0">
                <a:solidFill>
                  <a:schemeClr val="accent2"/>
                </a:solidFill>
              </a:rPr>
              <a:t>Start and Stop Virtual Network Gateway </a:t>
            </a:r>
          </a:p>
          <a:p>
            <a:r>
              <a:rPr lang="en-US" b="1" dirty="0"/>
              <a:t>Set-</a:t>
            </a:r>
            <a:r>
              <a:rPr lang="en-US" b="1" dirty="0" err="1"/>
              <a:t>AzureVNetGateway</a:t>
            </a:r>
            <a:r>
              <a:rPr lang="en-US" dirty="0"/>
              <a:t> </a:t>
            </a:r>
            <a:r>
              <a:rPr lang="en-US" i="1" dirty="0"/>
              <a:t>-Disconnect</a:t>
            </a:r>
            <a:r>
              <a:rPr lang="en-US" dirty="0"/>
              <a:t> </a:t>
            </a:r>
            <a:r>
              <a:rPr lang="en-US" i="1" dirty="0"/>
              <a:t>-</a:t>
            </a:r>
            <a:r>
              <a:rPr lang="en-US" i="1" dirty="0" err="1"/>
              <a:t>VNetName</a:t>
            </a:r>
            <a:r>
              <a:rPr lang="en-US" dirty="0"/>
              <a:t> '</a:t>
            </a:r>
            <a:r>
              <a:rPr lang="en-US" dirty="0" err="1"/>
              <a:t>MyVNet</a:t>
            </a:r>
            <a:r>
              <a:rPr lang="en-US" dirty="0"/>
              <a:t>' </a:t>
            </a:r>
            <a:endParaRPr lang="en-US" dirty="0" smtClean="0"/>
          </a:p>
          <a:p>
            <a:r>
              <a:rPr lang="en-US" i="1" dirty="0"/>
              <a:t> </a:t>
            </a:r>
            <a:r>
              <a:rPr lang="en-US" i="1" dirty="0" smtClean="0"/>
              <a:t>  -</a:t>
            </a:r>
            <a:r>
              <a:rPr lang="en-US" i="1" dirty="0" err="1"/>
              <a:t>LocalNetworkSiteName</a:t>
            </a:r>
            <a:r>
              <a:rPr lang="en-US" dirty="0"/>
              <a:t> </a:t>
            </a:r>
            <a:r>
              <a:rPr lang="en-US" dirty="0" smtClean="0"/>
              <a:t>'</a:t>
            </a:r>
            <a:r>
              <a:rPr lang="en-US" dirty="0" err="1" smtClean="0"/>
              <a:t>MySite</a:t>
            </a:r>
            <a:r>
              <a:rPr lang="en-US" dirty="0"/>
              <a:t>'</a:t>
            </a:r>
            <a:endParaRPr lang="en-US" dirty="0" smtClean="0"/>
          </a:p>
          <a:p>
            <a:r>
              <a:rPr lang="en-US" b="1" dirty="0"/>
              <a:t>Set-</a:t>
            </a:r>
            <a:r>
              <a:rPr lang="en-US" b="1" dirty="0" err="1"/>
              <a:t>AzureVNetGateway</a:t>
            </a:r>
            <a:r>
              <a:rPr lang="en-US" dirty="0"/>
              <a:t> </a:t>
            </a:r>
            <a:r>
              <a:rPr lang="en-US" i="1" dirty="0" smtClean="0"/>
              <a:t>-</a:t>
            </a:r>
            <a:r>
              <a:rPr lang="en-US" i="1" dirty="0"/>
              <a:t>C</a:t>
            </a:r>
            <a:r>
              <a:rPr lang="en-US" i="1" dirty="0" smtClean="0"/>
              <a:t>onnect</a:t>
            </a:r>
            <a:r>
              <a:rPr lang="en-US" dirty="0" smtClean="0"/>
              <a:t> </a:t>
            </a:r>
            <a:r>
              <a:rPr lang="en-US" i="1" dirty="0"/>
              <a:t>-</a:t>
            </a:r>
            <a:r>
              <a:rPr lang="en-US" i="1" dirty="0" err="1"/>
              <a:t>VNetName</a:t>
            </a:r>
            <a:r>
              <a:rPr lang="en-US" dirty="0"/>
              <a:t> </a:t>
            </a:r>
            <a:r>
              <a:rPr lang="en-US" dirty="0" smtClean="0"/>
              <a:t>'</a:t>
            </a:r>
            <a:r>
              <a:rPr lang="en-US" dirty="0" err="1" smtClean="0"/>
              <a:t>MyVNet</a:t>
            </a:r>
            <a:r>
              <a:rPr lang="en-US" dirty="0"/>
              <a:t>'</a:t>
            </a:r>
            <a:r>
              <a:rPr lang="en-US" dirty="0" smtClean="0"/>
              <a:t> </a:t>
            </a:r>
          </a:p>
          <a:p>
            <a:r>
              <a:rPr lang="en-US" dirty="0" smtClean="0"/>
              <a:t>   -</a:t>
            </a:r>
            <a:r>
              <a:rPr lang="en-US" i="1" dirty="0" err="1" smtClean="0"/>
              <a:t>LocalNetworkSiteName</a:t>
            </a:r>
            <a:r>
              <a:rPr lang="en-US" dirty="0" smtClean="0"/>
              <a:t> </a:t>
            </a:r>
            <a:r>
              <a:rPr lang="en-US" dirty="0"/>
              <a:t>'</a:t>
            </a:r>
            <a:r>
              <a:rPr lang="en-US" dirty="0" err="1"/>
              <a:t>MySite</a:t>
            </a:r>
            <a:r>
              <a:rPr lang="en-US" dirty="0"/>
              <a:t>'</a:t>
            </a:r>
            <a:endParaRPr lang="en-US" dirty="0">
              <a:solidFill>
                <a:schemeClr val="accent2"/>
              </a:solidFill>
            </a:endParaRPr>
          </a:p>
          <a:p>
            <a:endParaRPr lang="en-US" dirty="0" smtClean="0">
              <a:solidFill>
                <a:schemeClr val="accent2"/>
              </a:solidFill>
            </a:endParaRPr>
          </a:p>
          <a:p>
            <a:r>
              <a:rPr lang="en-US" dirty="0" smtClean="0">
                <a:solidFill>
                  <a:schemeClr val="accent2"/>
                </a:solidFill>
              </a:rPr>
              <a:t>View Virtual Network Status</a:t>
            </a:r>
          </a:p>
          <a:p>
            <a:r>
              <a:rPr lang="en-US" b="1" dirty="0"/>
              <a:t>Get-</a:t>
            </a:r>
            <a:r>
              <a:rPr lang="en-US" b="1" dirty="0" err="1"/>
              <a:t>AzureVNetConnection</a:t>
            </a:r>
            <a:r>
              <a:rPr lang="en-US" dirty="0"/>
              <a:t> </a:t>
            </a:r>
            <a:r>
              <a:rPr lang="en-US" i="1" dirty="0"/>
              <a:t>-</a:t>
            </a:r>
            <a:r>
              <a:rPr lang="en-US" i="1" dirty="0" err="1"/>
              <a:t>VNetName</a:t>
            </a:r>
            <a:r>
              <a:rPr lang="en-US" dirty="0"/>
              <a:t> '</a:t>
            </a:r>
            <a:r>
              <a:rPr lang="en-US" dirty="0" err="1"/>
              <a:t>MyVNet</a:t>
            </a:r>
            <a:r>
              <a:rPr lang="en-US" dirty="0"/>
              <a:t>'</a:t>
            </a:r>
            <a:endParaRPr lang="en-US" dirty="0">
              <a:solidFill>
                <a:schemeClr val="accent2"/>
              </a:solidFill>
            </a:endParaRPr>
          </a:p>
        </p:txBody>
      </p:sp>
    </p:spTree>
    <p:extLst>
      <p:ext uri="{BB962C8B-B14F-4D97-AF65-F5344CB8AC3E}">
        <p14:creationId xmlns:p14="http://schemas.microsoft.com/office/powerpoint/2010/main" val="534567132"/>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Summary	</a:t>
            </a:r>
            <a:endParaRPr lang="en-US" dirty="0"/>
          </a:p>
        </p:txBody>
      </p:sp>
      <p:sp>
        <p:nvSpPr>
          <p:cNvPr id="5" name="Text Placeholder 4"/>
          <p:cNvSpPr>
            <a:spLocks noGrp="1"/>
          </p:cNvSpPr>
          <p:nvPr>
            <p:ph type="body" sz="quarter" idx="11"/>
          </p:nvPr>
        </p:nvSpPr>
        <p:spPr/>
        <p:txBody>
          <a:bodyPr/>
          <a:lstStyle/>
          <a:p>
            <a:r>
              <a:rPr lang="en-US" smtClean="0"/>
              <a:t>Virtual Machine Management</a:t>
            </a:r>
          </a:p>
          <a:p>
            <a:r>
              <a:rPr lang="en-US" smtClean="0"/>
              <a:t>Disk and Image Repository</a:t>
            </a:r>
          </a:p>
          <a:p>
            <a:r>
              <a:rPr lang="en-US" smtClean="0"/>
              <a:t>Configuring Virtual Networks</a:t>
            </a:r>
            <a:endParaRPr lang="en-US" dirty="0" smtClean="0"/>
          </a:p>
        </p:txBody>
      </p:sp>
    </p:spTree>
    <p:extLst>
      <p:ext uri="{BB962C8B-B14F-4D97-AF65-F5344CB8AC3E}">
        <p14:creationId xmlns:p14="http://schemas.microsoft.com/office/powerpoint/2010/main" val="4139042890"/>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What can you do with PowerShell?</a:t>
            </a:r>
            <a:endParaRPr lang="en-US" dirty="0"/>
          </a:p>
        </p:txBody>
      </p:sp>
      <p:sp>
        <p:nvSpPr>
          <p:cNvPr id="15" name="Text Placeholder 4"/>
          <p:cNvSpPr txBox="1">
            <a:spLocks/>
          </p:cNvSpPr>
          <p:nvPr/>
        </p:nvSpPr>
        <p:spPr>
          <a:xfrm>
            <a:off x="1829218" y="1900239"/>
            <a:ext cx="9851607" cy="1307592"/>
          </a:xfrm>
          <a:prstGeom prst="rect">
            <a:avLst/>
          </a:prstGeom>
          <a:solidFill>
            <a:schemeClr val="tx1">
              <a:alpha val="5000"/>
            </a:schemeClr>
          </a:solidFill>
        </p:spPr>
        <p:txBody>
          <a:bodyPr lIns="137137" tIns="0" rIns="182848"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768"/>
              </a:spcBef>
              <a:buSzTx/>
            </a:pPr>
            <a:r>
              <a:rPr lang="en-US" sz="2400" spc="-70" dirty="0">
                <a:solidFill>
                  <a:schemeClr val="accent2">
                    <a:alpha val="99000"/>
                  </a:schemeClr>
                </a:solidFill>
                <a:latin typeface="Segoe UI Light" pitchFamily="34" charset="0"/>
                <a:cs typeface="Segoe UI Light" pitchFamily="34" charset="0"/>
              </a:rPr>
              <a:t>Automation</a:t>
            </a:r>
            <a:endParaRPr lang="en-US" sz="2400" spc="-70" dirty="0">
              <a:gradFill>
                <a:gsLst>
                  <a:gs pos="0">
                    <a:srgbClr val="292929"/>
                  </a:gs>
                  <a:gs pos="100000">
                    <a:srgbClr val="292929"/>
                  </a:gs>
                </a:gsLst>
                <a:lin ang="5400000" scaled="0"/>
              </a:gradFill>
              <a:latin typeface="Segoe UI Light"/>
            </a:endParaRPr>
          </a:p>
          <a:p>
            <a:pPr fontAlgn="ctr">
              <a:lnSpc>
                <a:spcPct val="100000"/>
              </a:lnSpc>
              <a:spcBef>
                <a:spcPts val="0"/>
              </a:spcBef>
              <a:spcAft>
                <a:spcPct val="0"/>
              </a:spcAft>
              <a:buSzTx/>
              <a:tabLst>
                <a:tab pos="304675" algn="l"/>
              </a:tabLst>
            </a:pPr>
            <a:r>
              <a:rPr lang="en-US" sz="1600" dirty="0">
                <a:solidFill>
                  <a:srgbClr val="525051">
                    <a:alpha val="99000"/>
                  </a:srgbClr>
                </a:solidFill>
                <a:latin typeface="Segoe UI"/>
              </a:rPr>
              <a:t>Query, Manage and Configure Virtual Machines across multiple subscriptions, </a:t>
            </a:r>
            <a:r>
              <a:rPr lang="en-US" sz="1600" dirty="0" smtClean="0">
                <a:solidFill>
                  <a:srgbClr val="525051">
                    <a:alpha val="99000"/>
                  </a:srgbClr>
                </a:solidFill>
                <a:latin typeface="Segoe UI"/>
              </a:rPr>
              <a:t/>
            </a:r>
            <a:br>
              <a:rPr lang="en-US" sz="1600" dirty="0" smtClean="0">
                <a:solidFill>
                  <a:srgbClr val="525051">
                    <a:alpha val="99000"/>
                  </a:srgbClr>
                </a:solidFill>
                <a:latin typeface="Segoe UI"/>
              </a:rPr>
            </a:br>
            <a:r>
              <a:rPr lang="en-US" sz="1600" dirty="0" smtClean="0">
                <a:solidFill>
                  <a:srgbClr val="525051">
                    <a:alpha val="99000"/>
                  </a:srgbClr>
                </a:solidFill>
                <a:latin typeface="Segoe UI"/>
              </a:rPr>
              <a:t>cloud </a:t>
            </a:r>
            <a:r>
              <a:rPr lang="en-US" sz="1600" dirty="0">
                <a:solidFill>
                  <a:srgbClr val="525051">
                    <a:alpha val="99000"/>
                  </a:srgbClr>
                </a:solidFill>
                <a:latin typeface="Segoe UI"/>
              </a:rPr>
              <a:t>services and storage accounts.</a:t>
            </a:r>
            <a:endParaRPr lang="en-US" sz="1600" kern="0" dirty="0">
              <a:ln>
                <a:solidFill>
                  <a:prstClr val="white">
                    <a:alpha val="0"/>
                  </a:prstClr>
                </a:solidFill>
              </a:ln>
              <a:solidFill>
                <a:srgbClr val="373737"/>
              </a:solidFill>
              <a:latin typeface="Segoe UI"/>
              <a:cs typeface="Arial" pitchFamily="34" charset="0"/>
            </a:endParaRPr>
          </a:p>
        </p:txBody>
      </p:sp>
      <p:sp>
        <p:nvSpPr>
          <p:cNvPr id="16" name="Rectangle 15"/>
          <p:cNvSpPr>
            <a:spLocks noChangeAspect="1"/>
          </p:cNvSpPr>
          <p:nvPr/>
        </p:nvSpPr>
        <p:spPr bwMode="auto">
          <a:xfrm>
            <a:off x="520700" y="1900239"/>
            <a:ext cx="1309688" cy="13096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7" rIns="91412" bIns="45707" rtlCol="0" anchor="ctr"/>
          <a:lstStyle/>
          <a:p>
            <a:pPr algn="ctr"/>
            <a:endParaRPr lang="en-US"/>
          </a:p>
        </p:txBody>
      </p:sp>
      <p:sp>
        <p:nvSpPr>
          <p:cNvPr id="17" name="Rectangle 16"/>
          <p:cNvSpPr>
            <a:spLocks/>
          </p:cNvSpPr>
          <p:nvPr/>
        </p:nvSpPr>
        <p:spPr bwMode="auto">
          <a:xfrm>
            <a:off x="520705" y="3390843"/>
            <a:ext cx="1307591" cy="130759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en-US"/>
          </a:p>
        </p:txBody>
      </p:sp>
      <p:sp>
        <p:nvSpPr>
          <p:cNvPr id="18" name="Rectangle 17"/>
          <p:cNvSpPr>
            <a:spLocks/>
          </p:cNvSpPr>
          <p:nvPr/>
        </p:nvSpPr>
        <p:spPr bwMode="auto">
          <a:xfrm>
            <a:off x="520705" y="4879353"/>
            <a:ext cx="1307591" cy="130759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7" rIns="91412" bIns="45707" rtlCol="0" anchor="ctr"/>
          <a:lstStyle/>
          <a:p>
            <a:pPr algn="ctr"/>
            <a:endParaRPr lang="en-US"/>
          </a:p>
        </p:txBody>
      </p:sp>
      <p:sp>
        <p:nvSpPr>
          <p:cNvPr id="19" name="Text Placeholder 4"/>
          <p:cNvSpPr txBox="1">
            <a:spLocks/>
          </p:cNvSpPr>
          <p:nvPr/>
        </p:nvSpPr>
        <p:spPr>
          <a:xfrm>
            <a:off x="1829218" y="4879353"/>
            <a:ext cx="9851607" cy="1307592"/>
          </a:xfrm>
          <a:prstGeom prst="rect">
            <a:avLst/>
          </a:prstGeom>
          <a:solidFill>
            <a:schemeClr val="tx1">
              <a:alpha val="5000"/>
            </a:schemeClr>
          </a:solidFill>
        </p:spPr>
        <p:txBody>
          <a:bodyPr lIns="137137" tIns="0" rIns="182848"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768"/>
              </a:spcBef>
              <a:spcAft>
                <a:spcPts val="300"/>
              </a:spcAft>
              <a:buSzTx/>
            </a:pPr>
            <a:r>
              <a:rPr lang="en-US" sz="2400" spc="-70" dirty="0">
                <a:solidFill>
                  <a:schemeClr val="accent2">
                    <a:alpha val="99000"/>
                  </a:schemeClr>
                </a:solidFill>
                <a:latin typeface="Segoe UI Light" pitchFamily="34" charset="0"/>
                <a:cs typeface="Segoe UI Light" pitchFamily="34" charset="0"/>
              </a:rPr>
              <a:t>Virtual Networking</a:t>
            </a:r>
          </a:p>
          <a:p>
            <a:pPr fontAlgn="ctr">
              <a:lnSpc>
                <a:spcPct val="100000"/>
              </a:lnSpc>
              <a:spcBef>
                <a:spcPts val="0"/>
              </a:spcBef>
              <a:spcAft>
                <a:spcPct val="0"/>
              </a:spcAft>
              <a:buSzTx/>
              <a:tabLst>
                <a:tab pos="304675" algn="l"/>
              </a:tabLst>
            </a:pPr>
            <a:r>
              <a:rPr lang="en-US" sz="1600" dirty="0">
                <a:solidFill>
                  <a:srgbClr val="525051">
                    <a:alpha val="99000"/>
                  </a:srgbClr>
                </a:solidFill>
                <a:latin typeface="Segoe UI"/>
              </a:rPr>
              <a:t>Completely Configure VNETs from a Script</a:t>
            </a:r>
          </a:p>
        </p:txBody>
      </p:sp>
      <p:sp>
        <p:nvSpPr>
          <p:cNvPr id="20" name="Text Placeholder 4"/>
          <p:cNvSpPr txBox="1">
            <a:spLocks/>
          </p:cNvSpPr>
          <p:nvPr/>
        </p:nvSpPr>
        <p:spPr>
          <a:xfrm>
            <a:off x="1829218" y="3390843"/>
            <a:ext cx="9851607" cy="1307592"/>
          </a:xfrm>
          <a:prstGeom prst="rect">
            <a:avLst/>
          </a:prstGeom>
          <a:solidFill>
            <a:schemeClr val="tx1">
              <a:alpha val="5000"/>
            </a:schemeClr>
          </a:solidFill>
        </p:spPr>
        <p:txBody>
          <a:bodyPr lIns="137137" tIns="0" rIns="182848"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768"/>
              </a:spcBef>
              <a:buSzTx/>
            </a:pPr>
            <a:r>
              <a:rPr lang="en-US" sz="2400" spc="-70" dirty="0">
                <a:solidFill>
                  <a:schemeClr val="accent2">
                    <a:alpha val="99000"/>
                  </a:schemeClr>
                </a:solidFill>
                <a:latin typeface="Segoe UI Light" pitchFamily="34" charset="0"/>
                <a:cs typeface="Segoe UI Light" pitchFamily="34" charset="0"/>
              </a:rPr>
              <a:t>Provision Fully Configured Virtual </a:t>
            </a:r>
            <a:r>
              <a:rPr lang="en-US" sz="2400" spc="-70" dirty="0" smtClean="0">
                <a:solidFill>
                  <a:schemeClr val="accent2">
                    <a:alpha val="99000"/>
                  </a:schemeClr>
                </a:solidFill>
                <a:latin typeface="Segoe UI Light" pitchFamily="34" charset="0"/>
                <a:cs typeface="Segoe UI Light" pitchFamily="34" charset="0"/>
              </a:rPr>
              <a:t>Machines</a:t>
            </a:r>
            <a:endParaRPr lang="en-US" sz="2400" spc="-70" dirty="0" smtClean="0">
              <a:gradFill>
                <a:gsLst>
                  <a:gs pos="0">
                    <a:srgbClr val="292929"/>
                  </a:gs>
                  <a:gs pos="100000">
                    <a:srgbClr val="292929"/>
                  </a:gs>
                </a:gsLst>
                <a:lin ang="5400000" scaled="0"/>
              </a:gradFill>
              <a:latin typeface="Segoe UI Light"/>
            </a:endParaRPr>
          </a:p>
          <a:p>
            <a:pPr fontAlgn="ctr">
              <a:lnSpc>
                <a:spcPct val="100000"/>
              </a:lnSpc>
              <a:spcBef>
                <a:spcPts val="0"/>
              </a:spcBef>
              <a:spcAft>
                <a:spcPct val="0"/>
              </a:spcAft>
              <a:buSzTx/>
              <a:tabLst>
                <a:tab pos="304675" algn="l"/>
              </a:tabLst>
            </a:pPr>
            <a:r>
              <a:rPr lang="en-US" sz="1600" kern="0" dirty="0">
                <a:ln>
                  <a:solidFill>
                    <a:prstClr val="white">
                      <a:alpha val="0"/>
                    </a:prstClr>
                  </a:solidFill>
                </a:ln>
                <a:solidFill>
                  <a:srgbClr val="373737"/>
                </a:solidFill>
                <a:latin typeface="Segoe UI"/>
                <a:cs typeface="Arial" pitchFamily="34" charset="0"/>
              </a:rPr>
              <a:t>Domain Joined</a:t>
            </a:r>
          </a:p>
          <a:p>
            <a:pPr fontAlgn="ctr">
              <a:lnSpc>
                <a:spcPct val="100000"/>
              </a:lnSpc>
              <a:spcBef>
                <a:spcPts val="0"/>
              </a:spcBef>
              <a:spcAft>
                <a:spcPct val="0"/>
              </a:spcAft>
              <a:buSzTx/>
              <a:tabLst>
                <a:tab pos="304675" algn="l"/>
              </a:tabLst>
            </a:pPr>
            <a:r>
              <a:rPr lang="en-US" sz="1600" kern="0" dirty="0">
                <a:ln>
                  <a:solidFill>
                    <a:prstClr val="white">
                      <a:alpha val="0"/>
                    </a:prstClr>
                  </a:solidFill>
                </a:ln>
                <a:solidFill>
                  <a:srgbClr val="373737"/>
                </a:solidFill>
                <a:latin typeface="Segoe UI"/>
                <a:cs typeface="Arial" pitchFamily="34" charset="0"/>
              </a:rPr>
              <a:t>Storage and Networking Configured</a:t>
            </a:r>
            <a:endParaRPr lang="en-US" sz="1600" dirty="0">
              <a:solidFill>
                <a:srgbClr val="525051">
                  <a:alpha val="99000"/>
                </a:srgbClr>
              </a:solidFill>
              <a:latin typeface="Segoe UI"/>
            </a:endParaRPr>
          </a:p>
        </p:txBody>
      </p:sp>
      <p:sp>
        <p:nvSpPr>
          <p:cNvPr id="25" name="Freeform 89"/>
          <p:cNvSpPr>
            <a:spLocks noEditPoints="1"/>
          </p:cNvSpPr>
          <p:nvPr/>
        </p:nvSpPr>
        <p:spPr bwMode="black">
          <a:xfrm>
            <a:off x="735704" y="3762175"/>
            <a:ext cx="877593" cy="564929"/>
          </a:xfrm>
          <a:custGeom>
            <a:avLst/>
            <a:gdLst>
              <a:gd name="T0" fmla="*/ 350 w 3153"/>
              <a:gd name="T1" fmla="*/ 935 h 2031"/>
              <a:gd name="T2" fmla="*/ 788 w 3153"/>
              <a:gd name="T3" fmla="*/ 0 h 2031"/>
              <a:gd name="T4" fmla="*/ 2918 w 3153"/>
              <a:gd name="T5" fmla="*/ 1882 h 2031"/>
              <a:gd name="T6" fmla="*/ 2403 w 3153"/>
              <a:gd name="T7" fmla="*/ 1493 h 2031"/>
              <a:gd name="T8" fmla="*/ 2244 w 3153"/>
              <a:gd name="T9" fmla="*/ 1424 h 2031"/>
              <a:gd name="T10" fmla="*/ 2391 w 3153"/>
              <a:gd name="T11" fmla="*/ 1458 h 2031"/>
              <a:gd name="T12" fmla="*/ 1437 w 3153"/>
              <a:gd name="T13" fmla="*/ 1486 h 2031"/>
              <a:gd name="T14" fmla="*/ 1460 w 3153"/>
              <a:gd name="T15" fmla="*/ 1427 h 2031"/>
              <a:gd name="T16" fmla="*/ 1588 w 3153"/>
              <a:gd name="T17" fmla="*/ 1440 h 2031"/>
              <a:gd name="T18" fmla="*/ 1563 w 3153"/>
              <a:gd name="T19" fmla="*/ 1636 h 2031"/>
              <a:gd name="T20" fmla="*/ 1421 w 3153"/>
              <a:gd name="T21" fmla="*/ 1612 h 2031"/>
              <a:gd name="T22" fmla="*/ 1170 w 3153"/>
              <a:gd name="T23" fmla="*/ 1604 h 2031"/>
              <a:gd name="T24" fmla="*/ 1340 w 3153"/>
              <a:gd name="T25" fmla="*/ 1589 h 2031"/>
              <a:gd name="T26" fmla="*/ 1175 w 3153"/>
              <a:gd name="T27" fmla="*/ 1631 h 2031"/>
              <a:gd name="T28" fmla="*/ 1228 w 3153"/>
              <a:gd name="T29" fmla="*/ 1433 h 2031"/>
              <a:gd name="T30" fmla="*/ 1366 w 3153"/>
              <a:gd name="T31" fmla="*/ 1441 h 2031"/>
              <a:gd name="T32" fmla="*/ 916 w 3153"/>
              <a:gd name="T33" fmla="*/ 1607 h 2031"/>
              <a:gd name="T34" fmla="*/ 1099 w 3153"/>
              <a:gd name="T35" fmla="*/ 1564 h 2031"/>
              <a:gd name="T36" fmla="*/ 911 w 3153"/>
              <a:gd name="T37" fmla="*/ 1624 h 2031"/>
              <a:gd name="T38" fmla="*/ 832 w 3153"/>
              <a:gd name="T39" fmla="*/ 1503 h 2031"/>
              <a:gd name="T40" fmla="*/ 922 w 3153"/>
              <a:gd name="T41" fmla="*/ 1437 h 2031"/>
              <a:gd name="T42" fmla="*/ 999 w 3153"/>
              <a:gd name="T43" fmla="*/ 1440 h 2031"/>
              <a:gd name="T44" fmla="*/ 1143 w 3153"/>
              <a:gd name="T45" fmla="*/ 1436 h 2031"/>
              <a:gd name="T46" fmla="*/ 1113 w 3153"/>
              <a:gd name="T47" fmla="*/ 1496 h 2031"/>
              <a:gd name="T48" fmla="*/ 692 w 3153"/>
              <a:gd name="T49" fmla="*/ 1804 h 2031"/>
              <a:gd name="T50" fmla="*/ 574 w 3153"/>
              <a:gd name="T51" fmla="*/ 1739 h 2031"/>
              <a:gd name="T52" fmla="*/ 656 w 3153"/>
              <a:gd name="T53" fmla="*/ 1687 h 2031"/>
              <a:gd name="T54" fmla="*/ 823 w 3153"/>
              <a:gd name="T55" fmla="*/ 1619 h 2031"/>
              <a:gd name="T56" fmla="*/ 669 w 3153"/>
              <a:gd name="T57" fmla="*/ 1638 h 2031"/>
              <a:gd name="T58" fmla="*/ 713 w 3153"/>
              <a:gd name="T59" fmla="*/ 1551 h 2031"/>
              <a:gd name="T60" fmla="*/ 828 w 3153"/>
              <a:gd name="T61" fmla="*/ 1613 h 2031"/>
              <a:gd name="T62" fmla="*/ 1570 w 3153"/>
              <a:gd name="T63" fmla="*/ 1798 h 2031"/>
              <a:gd name="T64" fmla="*/ 850 w 3153"/>
              <a:gd name="T65" fmla="*/ 1803 h 2031"/>
              <a:gd name="T66" fmla="*/ 882 w 3153"/>
              <a:gd name="T67" fmla="*/ 1698 h 2031"/>
              <a:gd name="T68" fmla="*/ 1563 w 3153"/>
              <a:gd name="T69" fmla="*/ 1687 h 2031"/>
              <a:gd name="T70" fmla="*/ 1670 w 3153"/>
              <a:gd name="T71" fmla="*/ 1489 h 2031"/>
              <a:gd name="T72" fmla="*/ 1693 w 3153"/>
              <a:gd name="T73" fmla="*/ 1424 h 2031"/>
              <a:gd name="T74" fmla="*/ 1793 w 3153"/>
              <a:gd name="T75" fmla="*/ 1500 h 2031"/>
              <a:gd name="T76" fmla="*/ 1675 w 3153"/>
              <a:gd name="T77" fmla="*/ 1612 h 2031"/>
              <a:gd name="T78" fmla="*/ 1843 w 3153"/>
              <a:gd name="T79" fmla="*/ 1621 h 2031"/>
              <a:gd name="T80" fmla="*/ 1804 w 3153"/>
              <a:gd name="T81" fmla="*/ 1637 h 2031"/>
              <a:gd name="T82" fmla="*/ 1866 w 3153"/>
              <a:gd name="T83" fmla="*/ 1793 h 2031"/>
              <a:gd name="T84" fmla="*/ 1690 w 3153"/>
              <a:gd name="T85" fmla="*/ 1778 h 2031"/>
              <a:gd name="T86" fmla="*/ 1686 w 3153"/>
              <a:gd name="T87" fmla="*/ 1702 h 2031"/>
              <a:gd name="T88" fmla="*/ 1724 w 3153"/>
              <a:gd name="T89" fmla="*/ 1685 h 2031"/>
              <a:gd name="T90" fmla="*/ 1843 w 3153"/>
              <a:gd name="T91" fmla="*/ 1691 h 2031"/>
              <a:gd name="T92" fmla="*/ 2009 w 3153"/>
              <a:gd name="T93" fmla="*/ 1439 h 2031"/>
              <a:gd name="T94" fmla="*/ 2140 w 3153"/>
              <a:gd name="T95" fmla="*/ 1428 h 2031"/>
              <a:gd name="T96" fmla="*/ 2161 w 3153"/>
              <a:gd name="T97" fmla="*/ 1499 h 2031"/>
              <a:gd name="T98" fmla="*/ 2064 w 3153"/>
              <a:gd name="T99" fmla="*/ 1588 h 2031"/>
              <a:gd name="T100" fmla="*/ 2218 w 3153"/>
              <a:gd name="T101" fmla="*/ 1565 h 2031"/>
              <a:gd name="T102" fmla="*/ 2225 w 3153"/>
              <a:gd name="T103" fmla="*/ 1634 h 2031"/>
              <a:gd name="T104" fmla="*/ 2319 w 3153"/>
              <a:gd name="T105" fmla="*/ 1790 h 2031"/>
              <a:gd name="T106" fmla="*/ 2131 w 3153"/>
              <a:gd name="T107" fmla="*/ 1770 h 2031"/>
              <a:gd name="T108" fmla="*/ 2145 w 3153"/>
              <a:gd name="T109" fmla="*/ 1683 h 2031"/>
              <a:gd name="T110" fmla="*/ 2340 w 3153"/>
              <a:gd name="T111" fmla="*/ 1624 h 2031"/>
              <a:gd name="T112" fmla="*/ 2463 w 3153"/>
              <a:gd name="T113" fmla="*/ 1564 h 2031"/>
              <a:gd name="T114" fmla="*/ 2434 w 3153"/>
              <a:gd name="T115" fmla="*/ 1636 h 2031"/>
              <a:gd name="T116" fmla="*/ 2415 w 3153"/>
              <a:gd name="T117" fmla="*/ 1769 h 2031"/>
              <a:gd name="T118" fmla="*/ 2500 w 3153"/>
              <a:gd name="T119" fmla="*/ 1683 h 2031"/>
              <a:gd name="T120" fmla="*/ 2605 w 3153"/>
              <a:gd name="T121" fmla="*/ 1791 h 2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53" h="2031">
                <a:moveTo>
                  <a:pt x="448" y="830"/>
                </a:moveTo>
                <a:cubicBezTo>
                  <a:pt x="368" y="755"/>
                  <a:pt x="368" y="615"/>
                  <a:pt x="448" y="539"/>
                </a:cubicBezTo>
                <a:cubicBezTo>
                  <a:pt x="393" y="549"/>
                  <a:pt x="339" y="610"/>
                  <a:pt x="339" y="685"/>
                </a:cubicBezTo>
                <a:cubicBezTo>
                  <a:pt x="339" y="759"/>
                  <a:pt x="393" y="820"/>
                  <a:pt x="448" y="830"/>
                </a:cubicBezTo>
                <a:close/>
                <a:moveTo>
                  <a:pt x="2814" y="685"/>
                </a:moveTo>
                <a:cubicBezTo>
                  <a:pt x="2815" y="610"/>
                  <a:pt x="2761" y="549"/>
                  <a:pt x="2706" y="539"/>
                </a:cubicBezTo>
                <a:cubicBezTo>
                  <a:pt x="2786" y="615"/>
                  <a:pt x="2786" y="755"/>
                  <a:pt x="2706" y="830"/>
                </a:cubicBezTo>
                <a:cubicBezTo>
                  <a:pt x="2761" y="820"/>
                  <a:pt x="2815" y="759"/>
                  <a:pt x="2814" y="685"/>
                </a:cubicBezTo>
                <a:close/>
                <a:moveTo>
                  <a:pt x="2804" y="935"/>
                </a:moveTo>
                <a:cubicBezTo>
                  <a:pt x="2886" y="904"/>
                  <a:pt x="2970" y="808"/>
                  <a:pt x="2969" y="685"/>
                </a:cubicBezTo>
                <a:cubicBezTo>
                  <a:pt x="2970" y="561"/>
                  <a:pt x="2886" y="465"/>
                  <a:pt x="2804" y="434"/>
                </a:cubicBezTo>
                <a:cubicBezTo>
                  <a:pt x="2871" y="501"/>
                  <a:pt x="2915" y="591"/>
                  <a:pt x="2914" y="685"/>
                </a:cubicBezTo>
                <a:cubicBezTo>
                  <a:pt x="2915" y="778"/>
                  <a:pt x="2871" y="868"/>
                  <a:pt x="2804" y="935"/>
                </a:cubicBezTo>
                <a:close/>
                <a:moveTo>
                  <a:pt x="350" y="935"/>
                </a:moveTo>
                <a:cubicBezTo>
                  <a:pt x="282" y="868"/>
                  <a:pt x="239" y="778"/>
                  <a:pt x="239" y="685"/>
                </a:cubicBezTo>
                <a:cubicBezTo>
                  <a:pt x="239" y="591"/>
                  <a:pt x="282" y="501"/>
                  <a:pt x="350" y="434"/>
                </a:cubicBezTo>
                <a:cubicBezTo>
                  <a:pt x="267" y="465"/>
                  <a:pt x="183" y="561"/>
                  <a:pt x="184" y="685"/>
                </a:cubicBezTo>
                <a:cubicBezTo>
                  <a:pt x="183" y="808"/>
                  <a:pt x="267" y="904"/>
                  <a:pt x="350" y="935"/>
                </a:cubicBezTo>
                <a:close/>
                <a:moveTo>
                  <a:pt x="2877" y="1804"/>
                </a:moveTo>
                <a:cubicBezTo>
                  <a:pt x="2844" y="1765"/>
                  <a:pt x="2811" y="1726"/>
                  <a:pt x="2778" y="1687"/>
                </a:cubicBezTo>
                <a:cubicBezTo>
                  <a:pt x="2705" y="1601"/>
                  <a:pt x="2633" y="1516"/>
                  <a:pt x="2560" y="1430"/>
                </a:cubicBezTo>
                <a:cubicBezTo>
                  <a:pt x="2557" y="1426"/>
                  <a:pt x="2553" y="1421"/>
                  <a:pt x="2549" y="1417"/>
                </a:cubicBezTo>
                <a:cubicBezTo>
                  <a:pt x="2534" y="1399"/>
                  <a:pt x="2511" y="1389"/>
                  <a:pt x="2489" y="1381"/>
                </a:cubicBezTo>
                <a:cubicBezTo>
                  <a:pt x="2466" y="1373"/>
                  <a:pt x="2441" y="1368"/>
                  <a:pt x="2416" y="1367"/>
                </a:cubicBezTo>
                <a:cubicBezTo>
                  <a:pt x="2503" y="1344"/>
                  <a:pt x="2567" y="1266"/>
                  <a:pt x="2567" y="1172"/>
                </a:cubicBezTo>
                <a:cubicBezTo>
                  <a:pt x="2567" y="202"/>
                  <a:pt x="2567" y="202"/>
                  <a:pt x="2567" y="202"/>
                </a:cubicBezTo>
                <a:cubicBezTo>
                  <a:pt x="2567" y="90"/>
                  <a:pt x="2476" y="0"/>
                  <a:pt x="2365" y="0"/>
                </a:cubicBezTo>
                <a:cubicBezTo>
                  <a:pt x="788" y="0"/>
                  <a:pt x="788" y="0"/>
                  <a:pt x="788" y="0"/>
                </a:cubicBezTo>
                <a:cubicBezTo>
                  <a:pt x="677" y="0"/>
                  <a:pt x="586" y="90"/>
                  <a:pt x="586" y="202"/>
                </a:cubicBezTo>
                <a:cubicBezTo>
                  <a:pt x="586" y="1172"/>
                  <a:pt x="586" y="1172"/>
                  <a:pt x="586" y="1172"/>
                </a:cubicBezTo>
                <a:cubicBezTo>
                  <a:pt x="586" y="1266"/>
                  <a:pt x="651" y="1345"/>
                  <a:pt x="738" y="1368"/>
                </a:cubicBezTo>
                <a:cubicBezTo>
                  <a:pt x="689" y="1370"/>
                  <a:pt x="633" y="1388"/>
                  <a:pt x="600" y="1426"/>
                </a:cubicBezTo>
                <a:cubicBezTo>
                  <a:pt x="575" y="1457"/>
                  <a:pt x="549" y="1487"/>
                  <a:pt x="524" y="1518"/>
                </a:cubicBezTo>
                <a:cubicBezTo>
                  <a:pt x="446" y="1610"/>
                  <a:pt x="368" y="1703"/>
                  <a:pt x="290" y="1796"/>
                </a:cubicBezTo>
                <a:cubicBezTo>
                  <a:pt x="271" y="1819"/>
                  <a:pt x="235" y="1852"/>
                  <a:pt x="235" y="1884"/>
                </a:cubicBezTo>
                <a:cubicBezTo>
                  <a:pt x="235" y="1971"/>
                  <a:pt x="235" y="1971"/>
                  <a:pt x="235" y="1971"/>
                </a:cubicBezTo>
                <a:cubicBezTo>
                  <a:pt x="236" y="1982"/>
                  <a:pt x="238" y="1993"/>
                  <a:pt x="244" y="2002"/>
                </a:cubicBezTo>
                <a:cubicBezTo>
                  <a:pt x="264" y="2030"/>
                  <a:pt x="304" y="2031"/>
                  <a:pt x="336" y="2031"/>
                </a:cubicBezTo>
                <a:cubicBezTo>
                  <a:pt x="380" y="2031"/>
                  <a:pt x="2688" y="2031"/>
                  <a:pt x="2758" y="2031"/>
                </a:cubicBezTo>
                <a:cubicBezTo>
                  <a:pt x="2792" y="2031"/>
                  <a:pt x="2831" y="2027"/>
                  <a:pt x="2865" y="2020"/>
                </a:cubicBezTo>
                <a:cubicBezTo>
                  <a:pt x="2888" y="2016"/>
                  <a:pt x="2915" y="2003"/>
                  <a:pt x="2918" y="1976"/>
                </a:cubicBezTo>
                <a:cubicBezTo>
                  <a:pt x="2918" y="1882"/>
                  <a:pt x="2918" y="1882"/>
                  <a:pt x="2918" y="1882"/>
                </a:cubicBezTo>
                <a:cubicBezTo>
                  <a:pt x="2921" y="1861"/>
                  <a:pt x="2909" y="1841"/>
                  <a:pt x="2896" y="1826"/>
                </a:cubicBezTo>
                <a:cubicBezTo>
                  <a:pt x="2889" y="1818"/>
                  <a:pt x="2883" y="1811"/>
                  <a:pt x="2877" y="1804"/>
                </a:cubicBezTo>
                <a:close/>
                <a:moveTo>
                  <a:pt x="705" y="1159"/>
                </a:moveTo>
                <a:cubicBezTo>
                  <a:pt x="705" y="215"/>
                  <a:pt x="705" y="215"/>
                  <a:pt x="705" y="215"/>
                </a:cubicBezTo>
                <a:cubicBezTo>
                  <a:pt x="705" y="157"/>
                  <a:pt x="752" y="111"/>
                  <a:pt x="809" y="111"/>
                </a:cubicBezTo>
                <a:cubicBezTo>
                  <a:pt x="2344" y="111"/>
                  <a:pt x="2344" y="111"/>
                  <a:pt x="2344" y="111"/>
                </a:cubicBezTo>
                <a:cubicBezTo>
                  <a:pt x="2401" y="111"/>
                  <a:pt x="2448" y="157"/>
                  <a:pt x="2448" y="215"/>
                </a:cubicBezTo>
                <a:cubicBezTo>
                  <a:pt x="2448" y="1159"/>
                  <a:pt x="2448" y="1159"/>
                  <a:pt x="2448" y="1159"/>
                </a:cubicBezTo>
                <a:cubicBezTo>
                  <a:pt x="2448" y="1216"/>
                  <a:pt x="2401" y="1263"/>
                  <a:pt x="2344" y="1263"/>
                </a:cubicBezTo>
                <a:cubicBezTo>
                  <a:pt x="809" y="1263"/>
                  <a:pt x="809" y="1263"/>
                  <a:pt x="809" y="1263"/>
                </a:cubicBezTo>
                <a:cubicBezTo>
                  <a:pt x="752" y="1263"/>
                  <a:pt x="705" y="1216"/>
                  <a:pt x="705" y="1159"/>
                </a:cubicBezTo>
                <a:close/>
                <a:moveTo>
                  <a:pt x="2407" y="1487"/>
                </a:moveTo>
                <a:cubicBezTo>
                  <a:pt x="2407" y="1489"/>
                  <a:pt x="2406" y="1491"/>
                  <a:pt x="2404" y="1493"/>
                </a:cubicBezTo>
                <a:cubicBezTo>
                  <a:pt x="2404" y="1493"/>
                  <a:pt x="2403" y="1493"/>
                  <a:pt x="2403" y="1493"/>
                </a:cubicBezTo>
                <a:cubicBezTo>
                  <a:pt x="2403" y="1493"/>
                  <a:pt x="2403" y="1493"/>
                  <a:pt x="2403" y="1493"/>
                </a:cubicBezTo>
                <a:cubicBezTo>
                  <a:pt x="2403" y="1494"/>
                  <a:pt x="2403" y="1494"/>
                  <a:pt x="2402" y="1494"/>
                </a:cubicBezTo>
                <a:cubicBezTo>
                  <a:pt x="2402" y="1494"/>
                  <a:pt x="2402" y="1494"/>
                  <a:pt x="2401" y="1495"/>
                </a:cubicBezTo>
                <a:cubicBezTo>
                  <a:pt x="2401" y="1495"/>
                  <a:pt x="2400" y="1495"/>
                  <a:pt x="2400" y="1496"/>
                </a:cubicBezTo>
                <a:cubicBezTo>
                  <a:pt x="2399" y="1496"/>
                  <a:pt x="2399" y="1496"/>
                  <a:pt x="2398" y="1496"/>
                </a:cubicBezTo>
                <a:cubicBezTo>
                  <a:pt x="2388" y="1501"/>
                  <a:pt x="2374" y="1500"/>
                  <a:pt x="2362" y="1500"/>
                </a:cubicBezTo>
                <a:cubicBezTo>
                  <a:pt x="2304" y="1500"/>
                  <a:pt x="2304" y="1500"/>
                  <a:pt x="2304" y="1500"/>
                </a:cubicBezTo>
                <a:cubicBezTo>
                  <a:pt x="2293" y="1500"/>
                  <a:pt x="2281" y="1498"/>
                  <a:pt x="2271" y="1493"/>
                </a:cubicBezTo>
                <a:cubicBezTo>
                  <a:pt x="2267" y="1491"/>
                  <a:pt x="2263" y="1489"/>
                  <a:pt x="2260" y="1487"/>
                </a:cubicBezTo>
                <a:cubicBezTo>
                  <a:pt x="2257" y="1484"/>
                  <a:pt x="2254" y="1482"/>
                  <a:pt x="2252" y="1479"/>
                </a:cubicBezTo>
                <a:cubicBezTo>
                  <a:pt x="2250" y="1474"/>
                  <a:pt x="2250" y="1474"/>
                  <a:pt x="2250" y="1474"/>
                </a:cubicBezTo>
                <a:cubicBezTo>
                  <a:pt x="2244" y="1463"/>
                  <a:pt x="2236" y="1453"/>
                  <a:pt x="2231" y="1441"/>
                </a:cubicBezTo>
                <a:cubicBezTo>
                  <a:pt x="2227" y="1433"/>
                  <a:pt x="2231" y="1429"/>
                  <a:pt x="2238" y="1426"/>
                </a:cubicBezTo>
                <a:cubicBezTo>
                  <a:pt x="2240" y="1425"/>
                  <a:pt x="2242" y="1424"/>
                  <a:pt x="2244" y="1424"/>
                </a:cubicBezTo>
                <a:cubicBezTo>
                  <a:pt x="2248" y="1423"/>
                  <a:pt x="2253" y="1422"/>
                  <a:pt x="2258" y="1422"/>
                </a:cubicBezTo>
                <a:cubicBezTo>
                  <a:pt x="2266" y="1422"/>
                  <a:pt x="2266" y="1422"/>
                  <a:pt x="2266" y="1422"/>
                </a:cubicBezTo>
                <a:cubicBezTo>
                  <a:pt x="2266" y="1422"/>
                  <a:pt x="2266" y="1422"/>
                  <a:pt x="2266" y="1422"/>
                </a:cubicBezTo>
                <a:cubicBezTo>
                  <a:pt x="2282" y="1422"/>
                  <a:pt x="2297" y="1422"/>
                  <a:pt x="2312" y="1422"/>
                </a:cubicBezTo>
                <a:cubicBezTo>
                  <a:pt x="2313" y="1422"/>
                  <a:pt x="2313" y="1422"/>
                  <a:pt x="2313" y="1422"/>
                </a:cubicBezTo>
                <a:cubicBezTo>
                  <a:pt x="2328" y="1422"/>
                  <a:pt x="2328" y="1422"/>
                  <a:pt x="2328" y="1422"/>
                </a:cubicBezTo>
                <a:cubicBezTo>
                  <a:pt x="2333" y="1422"/>
                  <a:pt x="2339" y="1422"/>
                  <a:pt x="2344" y="1423"/>
                </a:cubicBezTo>
                <a:cubicBezTo>
                  <a:pt x="2347" y="1424"/>
                  <a:pt x="2351" y="1425"/>
                  <a:pt x="2354" y="1426"/>
                </a:cubicBezTo>
                <a:cubicBezTo>
                  <a:pt x="2355" y="1426"/>
                  <a:pt x="2355" y="1426"/>
                  <a:pt x="2356" y="1426"/>
                </a:cubicBezTo>
                <a:cubicBezTo>
                  <a:pt x="2356" y="1427"/>
                  <a:pt x="2356" y="1427"/>
                  <a:pt x="2357" y="1427"/>
                </a:cubicBezTo>
                <a:cubicBezTo>
                  <a:pt x="2357" y="1427"/>
                  <a:pt x="2358" y="1427"/>
                  <a:pt x="2358" y="1427"/>
                </a:cubicBezTo>
                <a:cubicBezTo>
                  <a:pt x="2363" y="1429"/>
                  <a:pt x="2367" y="1431"/>
                  <a:pt x="2371" y="1433"/>
                </a:cubicBezTo>
                <a:cubicBezTo>
                  <a:pt x="2374" y="1436"/>
                  <a:pt x="2377" y="1438"/>
                  <a:pt x="2379" y="1441"/>
                </a:cubicBezTo>
                <a:cubicBezTo>
                  <a:pt x="2391" y="1458"/>
                  <a:pt x="2391" y="1458"/>
                  <a:pt x="2391" y="1458"/>
                </a:cubicBezTo>
                <a:cubicBezTo>
                  <a:pt x="2394" y="1463"/>
                  <a:pt x="2401" y="1471"/>
                  <a:pt x="2404" y="1478"/>
                </a:cubicBezTo>
                <a:cubicBezTo>
                  <a:pt x="2404" y="1478"/>
                  <a:pt x="2404" y="1478"/>
                  <a:pt x="2404" y="1478"/>
                </a:cubicBezTo>
                <a:cubicBezTo>
                  <a:pt x="2406" y="1481"/>
                  <a:pt x="2407" y="1484"/>
                  <a:pt x="2407" y="1487"/>
                </a:cubicBezTo>
                <a:close/>
                <a:moveTo>
                  <a:pt x="1589" y="1480"/>
                </a:moveTo>
                <a:cubicBezTo>
                  <a:pt x="1589" y="1483"/>
                  <a:pt x="1588" y="1485"/>
                  <a:pt x="1587" y="1487"/>
                </a:cubicBezTo>
                <a:cubicBezTo>
                  <a:pt x="1576" y="1507"/>
                  <a:pt x="1525" y="1502"/>
                  <a:pt x="1507" y="1502"/>
                </a:cubicBezTo>
                <a:cubicBezTo>
                  <a:pt x="1496" y="1502"/>
                  <a:pt x="1485" y="1502"/>
                  <a:pt x="1474" y="1502"/>
                </a:cubicBezTo>
                <a:cubicBezTo>
                  <a:pt x="1464" y="1502"/>
                  <a:pt x="1451" y="1500"/>
                  <a:pt x="1442" y="1493"/>
                </a:cubicBezTo>
                <a:cubicBezTo>
                  <a:pt x="1442" y="1493"/>
                  <a:pt x="1441" y="1492"/>
                  <a:pt x="1441" y="1492"/>
                </a:cubicBezTo>
                <a:cubicBezTo>
                  <a:pt x="1441" y="1492"/>
                  <a:pt x="1440" y="1491"/>
                  <a:pt x="1440" y="1491"/>
                </a:cubicBezTo>
                <a:cubicBezTo>
                  <a:pt x="1439" y="1490"/>
                  <a:pt x="1439" y="1490"/>
                  <a:pt x="1439" y="1489"/>
                </a:cubicBezTo>
                <a:cubicBezTo>
                  <a:pt x="1439" y="1489"/>
                  <a:pt x="1439" y="1489"/>
                  <a:pt x="1438" y="1489"/>
                </a:cubicBezTo>
                <a:cubicBezTo>
                  <a:pt x="1438" y="1489"/>
                  <a:pt x="1438" y="1489"/>
                  <a:pt x="1438" y="1489"/>
                </a:cubicBezTo>
                <a:cubicBezTo>
                  <a:pt x="1438" y="1488"/>
                  <a:pt x="1437" y="1487"/>
                  <a:pt x="1437" y="1486"/>
                </a:cubicBezTo>
                <a:cubicBezTo>
                  <a:pt x="1436" y="1484"/>
                  <a:pt x="1436" y="1483"/>
                  <a:pt x="1436" y="1481"/>
                </a:cubicBezTo>
                <a:cubicBezTo>
                  <a:pt x="1436" y="1479"/>
                  <a:pt x="1436" y="1479"/>
                  <a:pt x="1436" y="1479"/>
                </a:cubicBezTo>
                <a:cubicBezTo>
                  <a:pt x="1437" y="1477"/>
                  <a:pt x="1437" y="1474"/>
                  <a:pt x="1437" y="1472"/>
                </a:cubicBezTo>
                <a:cubicBezTo>
                  <a:pt x="1437" y="1471"/>
                  <a:pt x="1437" y="1471"/>
                  <a:pt x="1437" y="1471"/>
                </a:cubicBezTo>
                <a:cubicBezTo>
                  <a:pt x="1438" y="1463"/>
                  <a:pt x="1438" y="1454"/>
                  <a:pt x="1440" y="1446"/>
                </a:cubicBezTo>
                <a:cubicBezTo>
                  <a:pt x="1440" y="1443"/>
                  <a:pt x="1440" y="1443"/>
                  <a:pt x="1440" y="1443"/>
                </a:cubicBezTo>
                <a:cubicBezTo>
                  <a:pt x="1441" y="1441"/>
                  <a:pt x="1442" y="1438"/>
                  <a:pt x="1444" y="1436"/>
                </a:cubicBezTo>
                <a:cubicBezTo>
                  <a:pt x="1446" y="1434"/>
                  <a:pt x="1448" y="1433"/>
                  <a:pt x="1450" y="1431"/>
                </a:cubicBezTo>
                <a:cubicBezTo>
                  <a:pt x="1450" y="1431"/>
                  <a:pt x="1450" y="1431"/>
                  <a:pt x="1450" y="1431"/>
                </a:cubicBezTo>
                <a:cubicBezTo>
                  <a:pt x="1451" y="1431"/>
                  <a:pt x="1451" y="1430"/>
                  <a:pt x="1452" y="1430"/>
                </a:cubicBezTo>
                <a:cubicBezTo>
                  <a:pt x="1452" y="1430"/>
                  <a:pt x="1453" y="1430"/>
                  <a:pt x="1453" y="1429"/>
                </a:cubicBezTo>
                <a:cubicBezTo>
                  <a:pt x="1453" y="1429"/>
                  <a:pt x="1454" y="1429"/>
                  <a:pt x="1454" y="1429"/>
                </a:cubicBezTo>
                <a:cubicBezTo>
                  <a:pt x="1455" y="1428"/>
                  <a:pt x="1457" y="1428"/>
                  <a:pt x="1458" y="1427"/>
                </a:cubicBezTo>
                <a:cubicBezTo>
                  <a:pt x="1459" y="1427"/>
                  <a:pt x="1459" y="1427"/>
                  <a:pt x="1460" y="1427"/>
                </a:cubicBezTo>
                <a:cubicBezTo>
                  <a:pt x="1461" y="1426"/>
                  <a:pt x="1463" y="1426"/>
                  <a:pt x="1464" y="1426"/>
                </a:cubicBezTo>
                <a:cubicBezTo>
                  <a:pt x="1465" y="1426"/>
                  <a:pt x="1465" y="1425"/>
                  <a:pt x="1466" y="1425"/>
                </a:cubicBezTo>
                <a:cubicBezTo>
                  <a:pt x="1466" y="1425"/>
                  <a:pt x="1466" y="1425"/>
                  <a:pt x="1466" y="1425"/>
                </a:cubicBezTo>
                <a:cubicBezTo>
                  <a:pt x="1467" y="1425"/>
                  <a:pt x="1468" y="1425"/>
                  <a:pt x="1468" y="1425"/>
                </a:cubicBezTo>
                <a:cubicBezTo>
                  <a:pt x="1472" y="1424"/>
                  <a:pt x="1476" y="1424"/>
                  <a:pt x="1480" y="1424"/>
                </a:cubicBezTo>
                <a:cubicBezTo>
                  <a:pt x="1483" y="1424"/>
                  <a:pt x="1483" y="1424"/>
                  <a:pt x="1483" y="1424"/>
                </a:cubicBezTo>
                <a:cubicBezTo>
                  <a:pt x="1487" y="1424"/>
                  <a:pt x="1492" y="1424"/>
                  <a:pt x="1496" y="1424"/>
                </a:cubicBezTo>
                <a:cubicBezTo>
                  <a:pt x="1550" y="1424"/>
                  <a:pt x="1550" y="1424"/>
                  <a:pt x="1550" y="1424"/>
                </a:cubicBezTo>
                <a:cubicBezTo>
                  <a:pt x="1551" y="1424"/>
                  <a:pt x="1552" y="1424"/>
                  <a:pt x="1554" y="1424"/>
                </a:cubicBezTo>
                <a:cubicBezTo>
                  <a:pt x="1554" y="1424"/>
                  <a:pt x="1555" y="1424"/>
                  <a:pt x="1555" y="1424"/>
                </a:cubicBezTo>
                <a:cubicBezTo>
                  <a:pt x="1556" y="1424"/>
                  <a:pt x="1558" y="1424"/>
                  <a:pt x="1559" y="1424"/>
                </a:cubicBezTo>
                <a:cubicBezTo>
                  <a:pt x="1570" y="1425"/>
                  <a:pt x="1582" y="1428"/>
                  <a:pt x="1586" y="1438"/>
                </a:cubicBezTo>
                <a:cubicBezTo>
                  <a:pt x="1587" y="1438"/>
                  <a:pt x="1587" y="1439"/>
                  <a:pt x="1587" y="1440"/>
                </a:cubicBezTo>
                <a:cubicBezTo>
                  <a:pt x="1588" y="1440"/>
                  <a:pt x="1588" y="1440"/>
                  <a:pt x="1588" y="1440"/>
                </a:cubicBezTo>
                <a:cubicBezTo>
                  <a:pt x="1591" y="1452"/>
                  <a:pt x="1588" y="1466"/>
                  <a:pt x="1589" y="1478"/>
                </a:cubicBezTo>
                <a:lnTo>
                  <a:pt x="1589" y="1480"/>
                </a:lnTo>
                <a:close/>
                <a:moveTo>
                  <a:pt x="1511" y="1543"/>
                </a:moveTo>
                <a:cubicBezTo>
                  <a:pt x="1531" y="1543"/>
                  <a:pt x="1577" y="1537"/>
                  <a:pt x="1588" y="1559"/>
                </a:cubicBezTo>
                <a:cubicBezTo>
                  <a:pt x="1589" y="1561"/>
                  <a:pt x="1590" y="1563"/>
                  <a:pt x="1590" y="1566"/>
                </a:cubicBezTo>
                <a:cubicBezTo>
                  <a:pt x="1590" y="1589"/>
                  <a:pt x="1590" y="1589"/>
                  <a:pt x="1590" y="1589"/>
                </a:cubicBezTo>
                <a:cubicBezTo>
                  <a:pt x="1590" y="1595"/>
                  <a:pt x="1590" y="1602"/>
                  <a:pt x="1590" y="1609"/>
                </a:cubicBezTo>
                <a:cubicBezTo>
                  <a:pt x="1590" y="1609"/>
                  <a:pt x="1590" y="1609"/>
                  <a:pt x="1590" y="1609"/>
                </a:cubicBezTo>
                <a:cubicBezTo>
                  <a:pt x="1590" y="1612"/>
                  <a:pt x="1590" y="1612"/>
                  <a:pt x="1590" y="1612"/>
                </a:cubicBezTo>
                <a:cubicBezTo>
                  <a:pt x="1590" y="1615"/>
                  <a:pt x="1589" y="1619"/>
                  <a:pt x="1587" y="1622"/>
                </a:cubicBezTo>
                <a:cubicBezTo>
                  <a:pt x="1587" y="1622"/>
                  <a:pt x="1586" y="1623"/>
                  <a:pt x="1586" y="1623"/>
                </a:cubicBezTo>
                <a:cubicBezTo>
                  <a:pt x="1585" y="1624"/>
                  <a:pt x="1584" y="1625"/>
                  <a:pt x="1583" y="1626"/>
                </a:cubicBezTo>
                <a:cubicBezTo>
                  <a:pt x="1583" y="1626"/>
                  <a:pt x="1583" y="1626"/>
                  <a:pt x="1583" y="1626"/>
                </a:cubicBezTo>
                <a:cubicBezTo>
                  <a:pt x="1578" y="1631"/>
                  <a:pt x="1571" y="1634"/>
                  <a:pt x="1563" y="1636"/>
                </a:cubicBezTo>
                <a:cubicBezTo>
                  <a:pt x="1563" y="1636"/>
                  <a:pt x="1563" y="1636"/>
                  <a:pt x="1563" y="1636"/>
                </a:cubicBezTo>
                <a:cubicBezTo>
                  <a:pt x="1563" y="1636"/>
                  <a:pt x="1563" y="1636"/>
                  <a:pt x="1563" y="1636"/>
                </a:cubicBezTo>
                <a:cubicBezTo>
                  <a:pt x="1560" y="1637"/>
                  <a:pt x="1558" y="1637"/>
                  <a:pt x="1556" y="1637"/>
                </a:cubicBezTo>
                <a:cubicBezTo>
                  <a:pt x="1555" y="1637"/>
                  <a:pt x="1554" y="1637"/>
                  <a:pt x="1554" y="1638"/>
                </a:cubicBezTo>
                <a:cubicBezTo>
                  <a:pt x="1551" y="1638"/>
                  <a:pt x="1548" y="1638"/>
                  <a:pt x="1546" y="1638"/>
                </a:cubicBezTo>
                <a:cubicBezTo>
                  <a:pt x="1546" y="1638"/>
                  <a:pt x="1546" y="1638"/>
                  <a:pt x="1546" y="1638"/>
                </a:cubicBezTo>
                <a:cubicBezTo>
                  <a:pt x="1463" y="1638"/>
                  <a:pt x="1463" y="1638"/>
                  <a:pt x="1463" y="1638"/>
                </a:cubicBezTo>
                <a:cubicBezTo>
                  <a:pt x="1453" y="1638"/>
                  <a:pt x="1441" y="1636"/>
                  <a:pt x="1432" y="1631"/>
                </a:cubicBezTo>
                <a:cubicBezTo>
                  <a:pt x="1432" y="1631"/>
                  <a:pt x="1432" y="1631"/>
                  <a:pt x="1432" y="1631"/>
                </a:cubicBezTo>
                <a:cubicBezTo>
                  <a:pt x="1432" y="1631"/>
                  <a:pt x="1432" y="1630"/>
                  <a:pt x="1432" y="1630"/>
                </a:cubicBezTo>
                <a:cubicBezTo>
                  <a:pt x="1431" y="1629"/>
                  <a:pt x="1429" y="1628"/>
                  <a:pt x="1427" y="1627"/>
                </a:cubicBezTo>
                <a:cubicBezTo>
                  <a:pt x="1426" y="1626"/>
                  <a:pt x="1425" y="1624"/>
                  <a:pt x="1424" y="1623"/>
                </a:cubicBezTo>
                <a:cubicBezTo>
                  <a:pt x="1424" y="1623"/>
                  <a:pt x="1424" y="1623"/>
                  <a:pt x="1424" y="1622"/>
                </a:cubicBezTo>
                <a:cubicBezTo>
                  <a:pt x="1422" y="1619"/>
                  <a:pt x="1421" y="1616"/>
                  <a:pt x="1421" y="1612"/>
                </a:cubicBezTo>
                <a:cubicBezTo>
                  <a:pt x="1422" y="1606"/>
                  <a:pt x="1422" y="1606"/>
                  <a:pt x="1422" y="1606"/>
                </a:cubicBezTo>
                <a:cubicBezTo>
                  <a:pt x="1422" y="1606"/>
                  <a:pt x="1422" y="1606"/>
                  <a:pt x="1422" y="1606"/>
                </a:cubicBezTo>
                <a:cubicBezTo>
                  <a:pt x="1424" y="1593"/>
                  <a:pt x="1425" y="1580"/>
                  <a:pt x="1427" y="1567"/>
                </a:cubicBezTo>
                <a:cubicBezTo>
                  <a:pt x="1427" y="1566"/>
                  <a:pt x="1427" y="1566"/>
                  <a:pt x="1427" y="1566"/>
                </a:cubicBezTo>
                <a:cubicBezTo>
                  <a:pt x="1427" y="1566"/>
                  <a:pt x="1427" y="1566"/>
                  <a:pt x="1427" y="1565"/>
                </a:cubicBezTo>
                <a:cubicBezTo>
                  <a:pt x="1432" y="1536"/>
                  <a:pt x="1490" y="1543"/>
                  <a:pt x="1511" y="1543"/>
                </a:cubicBezTo>
                <a:close/>
                <a:moveTo>
                  <a:pt x="1175" y="1631"/>
                </a:moveTo>
                <a:cubicBezTo>
                  <a:pt x="1173" y="1630"/>
                  <a:pt x="1172" y="1629"/>
                  <a:pt x="1170" y="1627"/>
                </a:cubicBezTo>
                <a:cubicBezTo>
                  <a:pt x="1169" y="1626"/>
                  <a:pt x="1169" y="1625"/>
                  <a:pt x="1168" y="1624"/>
                </a:cubicBezTo>
                <a:cubicBezTo>
                  <a:pt x="1168" y="1623"/>
                  <a:pt x="1168" y="1623"/>
                  <a:pt x="1168" y="1623"/>
                </a:cubicBezTo>
                <a:cubicBezTo>
                  <a:pt x="1166" y="1620"/>
                  <a:pt x="1166" y="1616"/>
                  <a:pt x="1167" y="1613"/>
                </a:cubicBezTo>
                <a:cubicBezTo>
                  <a:pt x="1169" y="1607"/>
                  <a:pt x="1169" y="1607"/>
                  <a:pt x="1169" y="1607"/>
                </a:cubicBezTo>
                <a:cubicBezTo>
                  <a:pt x="1169" y="1607"/>
                  <a:pt x="1169" y="1607"/>
                  <a:pt x="1169" y="1607"/>
                </a:cubicBezTo>
                <a:cubicBezTo>
                  <a:pt x="1169" y="1606"/>
                  <a:pt x="1169" y="1605"/>
                  <a:pt x="1170" y="1604"/>
                </a:cubicBezTo>
                <a:cubicBezTo>
                  <a:pt x="1181" y="1567"/>
                  <a:pt x="1181" y="1567"/>
                  <a:pt x="1181" y="1567"/>
                </a:cubicBezTo>
                <a:cubicBezTo>
                  <a:pt x="1181" y="1566"/>
                  <a:pt x="1181" y="1566"/>
                  <a:pt x="1182" y="1565"/>
                </a:cubicBezTo>
                <a:cubicBezTo>
                  <a:pt x="1193" y="1537"/>
                  <a:pt x="1244" y="1543"/>
                  <a:pt x="1268" y="1543"/>
                </a:cubicBezTo>
                <a:cubicBezTo>
                  <a:pt x="1278" y="1543"/>
                  <a:pt x="1297" y="1542"/>
                  <a:pt x="1314" y="1543"/>
                </a:cubicBezTo>
                <a:cubicBezTo>
                  <a:pt x="1317" y="1544"/>
                  <a:pt x="1320" y="1544"/>
                  <a:pt x="1323" y="1545"/>
                </a:cubicBezTo>
                <a:cubicBezTo>
                  <a:pt x="1323" y="1545"/>
                  <a:pt x="1323" y="1545"/>
                  <a:pt x="1324" y="1545"/>
                </a:cubicBezTo>
                <a:cubicBezTo>
                  <a:pt x="1332" y="1547"/>
                  <a:pt x="1339" y="1551"/>
                  <a:pt x="1342" y="1556"/>
                </a:cubicBezTo>
                <a:cubicBezTo>
                  <a:pt x="1342" y="1557"/>
                  <a:pt x="1342" y="1557"/>
                  <a:pt x="1343" y="1557"/>
                </a:cubicBezTo>
                <a:cubicBezTo>
                  <a:pt x="1343" y="1558"/>
                  <a:pt x="1343" y="1558"/>
                  <a:pt x="1343" y="1558"/>
                </a:cubicBezTo>
                <a:cubicBezTo>
                  <a:pt x="1343" y="1558"/>
                  <a:pt x="1343" y="1559"/>
                  <a:pt x="1343" y="1559"/>
                </a:cubicBezTo>
                <a:cubicBezTo>
                  <a:pt x="1344" y="1561"/>
                  <a:pt x="1345" y="1564"/>
                  <a:pt x="1344" y="1567"/>
                </a:cubicBezTo>
                <a:cubicBezTo>
                  <a:pt x="1344" y="1569"/>
                  <a:pt x="1344" y="1569"/>
                  <a:pt x="1344" y="1569"/>
                </a:cubicBezTo>
                <a:cubicBezTo>
                  <a:pt x="1344" y="1569"/>
                  <a:pt x="1344" y="1569"/>
                  <a:pt x="1344" y="1569"/>
                </a:cubicBezTo>
                <a:cubicBezTo>
                  <a:pt x="1343" y="1576"/>
                  <a:pt x="1341" y="1583"/>
                  <a:pt x="1340" y="1589"/>
                </a:cubicBezTo>
                <a:cubicBezTo>
                  <a:pt x="1336" y="1612"/>
                  <a:pt x="1336" y="1612"/>
                  <a:pt x="1336" y="1612"/>
                </a:cubicBezTo>
                <a:cubicBezTo>
                  <a:pt x="1336" y="1616"/>
                  <a:pt x="1334" y="1619"/>
                  <a:pt x="1331" y="1622"/>
                </a:cubicBezTo>
                <a:cubicBezTo>
                  <a:pt x="1331" y="1623"/>
                  <a:pt x="1330" y="1623"/>
                  <a:pt x="1330" y="1623"/>
                </a:cubicBezTo>
                <a:cubicBezTo>
                  <a:pt x="1330" y="1624"/>
                  <a:pt x="1329" y="1624"/>
                  <a:pt x="1329" y="1624"/>
                </a:cubicBezTo>
                <a:cubicBezTo>
                  <a:pt x="1328" y="1625"/>
                  <a:pt x="1327" y="1626"/>
                  <a:pt x="1326" y="1627"/>
                </a:cubicBezTo>
                <a:cubicBezTo>
                  <a:pt x="1320" y="1632"/>
                  <a:pt x="1312" y="1635"/>
                  <a:pt x="1305" y="1636"/>
                </a:cubicBezTo>
                <a:cubicBezTo>
                  <a:pt x="1305" y="1637"/>
                  <a:pt x="1305" y="1637"/>
                  <a:pt x="1305" y="1637"/>
                </a:cubicBezTo>
                <a:cubicBezTo>
                  <a:pt x="1304" y="1637"/>
                  <a:pt x="1304" y="1637"/>
                  <a:pt x="1304" y="1637"/>
                </a:cubicBezTo>
                <a:cubicBezTo>
                  <a:pt x="1302" y="1637"/>
                  <a:pt x="1300" y="1638"/>
                  <a:pt x="1297" y="1638"/>
                </a:cubicBezTo>
                <a:cubicBezTo>
                  <a:pt x="1297" y="1638"/>
                  <a:pt x="1296" y="1638"/>
                  <a:pt x="1295" y="1638"/>
                </a:cubicBezTo>
                <a:cubicBezTo>
                  <a:pt x="1292" y="1638"/>
                  <a:pt x="1290" y="1639"/>
                  <a:pt x="1287" y="1639"/>
                </a:cubicBezTo>
                <a:cubicBezTo>
                  <a:pt x="1287" y="1639"/>
                  <a:pt x="1287" y="1639"/>
                  <a:pt x="1287" y="1639"/>
                </a:cubicBezTo>
                <a:cubicBezTo>
                  <a:pt x="1204" y="1639"/>
                  <a:pt x="1204" y="1639"/>
                  <a:pt x="1204" y="1639"/>
                </a:cubicBezTo>
                <a:cubicBezTo>
                  <a:pt x="1194" y="1639"/>
                  <a:pt x="1183" y="1637"/>
                  <a:pt x="1175" y="1631"/>
                </a:cubicBezTo>
                <a:cubicBezTo>
                  <a:pt x="1175" y="1631"/>
                  <a:pt x="1175" y="1631"/>
                  <a:pt x="1175" y="1631"/>
                </a:cubicBezTo>
                <a:close/>
                <a:moveTo>
                  <a:pt x="1278" y="1502"/>
                </a:moveTo>
                <a:cubicBezTo>
                  <a:pt x="1266" y="1502"/>
                  <a:pt x="1253" y="1502"/>
                  <a:pt x="1241" y="1502"/>
                </a:cubicBezTo>
                <a:cubicBezTo>
                  <a:pt x="1230" y="1502"/>
                  <a:pt x="1213" y="1500"/>
                  <a:pt x="1207" y="1489"/>
                </a:cubicBezTo>
                <a:cubicBezTo>
                  <a:pt x="1207" y="1488"/>
                  <a:pt x="1207" y="1487"/>
                  <a:pt x="1207" y="1486"/>
                </a:cubicBezTo>
                <a:cubicBezTo>
                  <a:pt x="1206" y="1486"/>
                  <a:pt x="1206" y="1485"/>
                  <a:pt x="1206" y="1484"/>
                </a:cubicBezTo>
                <a:cubicBezTo>
                  <a:pt x="1206" y="1483"/>
                  <a:pt x="1207" y="1482"/>
                  <a:pt x="1207" y="1481"/>
                </a:cubicBezTo>
                <a:cubicBezTo>
                  <a:pt x="1207" y="1481"/>
                  <a:pt x="1207" y="1481"/>
                  <a:pt x="1207" y="1481"/>
                </a:cubicBezTo>
                <a:cubicBezTo>
                  <a:pt x="1207" y="1481"/>
                  <a:pt x="1207" y="1481"/>
                  <a:pt x="1207" y="1481"/>
                </a:cubicBezTo>
                <a:cubicBezTo>
                  <a:pt x="1207" y="1478"/>
                  <a:pt x="1209" y="1474"/>
                  <a:pt x="1210" y="1472"/>
                </a:cubicBezTo>
                <a:cubicBezTo>
                  <a:pt x="1212" y="1463"/>
                  <a:pt x="1214" y="1453"/>
                  <a:pt x="1218" y="1445"/>
                </a:cubicBezTo>
                <a:cubicBezTo>
                  <a:pt x="1218" y="1444"/>
                  <a:pt x="1218" y="1444"/>
                  <a:pt x="1218" y="1444"/>
                </a:cubicBezTo>
                <a:cubicBezTo>
                  <a:pt x="1219" y="1441"/>
                  <a:pt x="1221" y="1438"/>
                  <a:pt x="1223" y="1436"/>
                </a:cubicBezTo>
                <a:cubicBezTo>
                  <a:pt x="1225" y="1435"/>
                  <a:pt x="1226" y="1434"/>
                  <a:pt x="1228" y="1433"/>
                </a:cubicBezTo>
                <a:cubicBezTo>
                  <a:pt x="1233" y="1429"/>
                  <a:pt x="1239" y="1427"/>
                  <a:pt x="1245" y="1426"/>
                </a:cubicBezTo>
                <a:cubicBezTo>
                  <a:pt x="1246" y="1426"/>
                  <a:pt x="1246" y="1426"/>
                  <a:pt x="1247" y="1426"/>
                </a:cubicBezTo>
                <a:cubicBezTo>
                  <a:pt x="1251" y="1425"/>
                  <a:pt x="1257" y="1424"/>
                  <a:pt x="1262" y="1424"/>
                </a:cubicBezTo>
                <a:cubicBezTo>
                  <a:pt x="1269" y="1424"/>
                  <a:pt x="1269" y="1424"/>
                  <a:pt x="1269" y="1424"/>
                </a:cubicBezTo>
                <a:cubicBezTo>
                  <a:pt x="1271" y="1424"/>
                  <a:pt x="1274" y="1424"/>
                  <a:pt x="1276" y="1424"/>
                </a:cubicBezTo>
                <a:cubicBezTo>
                  <a:pt x="1291" y="1424"/>
                  <a:pt x="1307" y="1424"/>
                  <a:pt x="1322" y="1424"/>
                </a:cubicBezTo>
                <a:cubicBezTo>
                  <a:pt x="1324" y="1424"/>
                  <a:pt x="1326" y="1424"/>
                  <a:pt x="1329" y="1424"/>
                </a:cubicBezTo>
                <a:cubicBezTo>
                  <a:pt x="1331" y="1424"/>
                  <a:pt x="1331" y="1424"/>
                  <a:pt x="1331" y="1424"/>
                </a:cubicBezTo>
                <a:cubicBezTo>
                  <a:pt x="1332" y="1424"/>
                  <a:pt x="1332" y="1424"/>
                  <a:pt x="1333" y="1424"/>
                </a:cubicBezTo>
                <a:cubicBezTo>
                  <a:pt x="1335" y="1424"/>
                  <a:pt x="1337" y="1424"/>
                  <a:pt x="1339" y="1425"/>
                </a:cubicBezTo>
                <a:cubicBezTo>
                  <a:pt x="1339" y="1425"/>
                  <a:pt x="1339" y="1425"/>
                  <a:pt x="1339" y="1425"/>
                </a:cubicBezTo>
                <a:cubicBezTo>
                  <a:pt x="1351" y="1426"/>
                  <a:pt x="1364" y="1429"/>
                  <a:pt x="1366" y="1439"/>
                </a:cubicBezTo>
                <a:cubicBezTo>
                  <a:pt x="1366" y="1439"/>
                  <a:pt x="1366" y="1440"/>
                  <a:pt x="1366" y="1440"/>
                </a:cubicBezTo>
                <a:cubicBezTo>
                  <a:pt x="1366" y="1440"/>
                  <a:pt x="1366" y="1440"/>
                  <a:pt x="1366" y="1441"/>
                </a:cubicBezTo>
                <a:cubicBezTo>
                  <a:pt x="1367" y="1452"/>
                  <a:pt x="1362" y="1467"/>
                  <a:pt x="1360" y="1478"/>
                </a:cubicBezTo>
                <a:cubicBezTo>
                  <a:pt x="1360" y="1478"/>
                  <a:pt x="1360" y="1478"/>
                  <a:pt x="1360" y="1478"/>
                </a:cubicBezTo>
                <a:cubicBezTo>
                  <a:pt x="1359" y="1481"/>
                  <a:pt x="1359" y="1481"/>
                  <a:pt x="1359" y="1481"/>
                </a:cubicBezTo>
                <a:cubicBezTo>
                  <a:pt x="1359" y="1483"/>
                  <a:pt x="1358" y="1485"/>
                  <a:pt x="1356" y="1487"/>
                </a:cubicBezTo>
                <a:cubicBezTo>
                  <a:pt x="1356" y="1488"/>
                  <a:pt x="1355" y="1488"/>
                  <a:pt x="1355" y="1489"/>
                </a:cubicBezTo>
                <a:cubicBezTo>
                  <a:pt x="1355" y="1489"/>
                  <a:pt x="1355" y="1489"/>
                  <a:pt x="1355" y="1489"/>
                </a:cubicBezTo>
                <a:cubicBezTo>
                  <a:pt x="1355" y="1489"/>
                  <a:pt x="1355" y="1489"/>
                  <a:pt x="1354" y="1489"/>
                </a:cubicBezTo>
                <a:cubicBezTo>
                  <a:pt x="1339" y="1507"/>
                  <a:pt x="1298" y="1502"/>
                  <a:pt x="1278" y="1502"/>
                </a:cubicBezTo>
                <a:close/>
                <a:moveTo>
                  <a:pt x="911" y="1620"/>
                </a:moveTo>
                <a:cubicBezTo>
                  <a:pt x="911" y="1619"/>
                  <a:pt x="911" y="1618"/>
                  <a:pt x="911" y="1618"/>
                </a:cubicBezTo>
                <a:cubicBezTo>
                  <a:pt x="912" y="1616"/>
                  <a:pt x="912" y="1615"/>
                  <a:pt x="913" y="1614"/>
                </a:cubicBezTo>
                <a:cubicBezTo>
                  <a:pt x="913" y="1614"/>
                  <a:pt x="913" y="1614"/>
                  <a:pt x="913" y="1613"/>
                </a:cubicBezTo>
                <a:cubicBezTo>
                  <a:pt x="913" y="1612"/>
                  <a:pt x="913" y="1612"/>
                  <a:pt x="913" y="1612"/>
                </a:cubicBezTo>
                <a:cubicBezTo>
                  <a:pt x="914" y="1611"/>
                  <a:pt x="915" y="1609"/>
                  <a:pt x="916" y="1607"/>
                </a:cubicBezTo>
                <a:cubicBezTo>
                  <a:pt x="922" y="1594"/>
                  <a:pt x="928" y="1582"/>
                  <a:pt x="935" y="1569"/>
                </a:cubicBezTo>
                <a:cubicBezTo>
                  <a:pt x="935" y="1569"/>
                  <a:pt x="935" y="1569"/>
                  <a:pt x="935" y="1569"/>
                </a:cubicBezTo>
                <a:cubicBezTo>
                  <a:pt x="935" y="1568"/>
                  <a:pt x="935" y="1568"/>
                  <a:pt x="935" y="1568"/>
                </a:cubicBezTo>
                <a:cubicBezTo>
                  <a:pt x="936" y="1567"/>
                  <a:pt x="936" y="1566"/>
                  <a:pt x="937" y="1566"/>
                </a:cubicBezTo>
                <a:cubicBezTo>
                  <a:pt x="937" y="1565"/>
                  <a:pt x="938" y="1564"/>
                  <a:pt x="938" y="1563"/>
                </a:cubicBezTo>
                <a:cubicBezTo>
                  <a:pt x="938" y="1563"/>
                  <a:pt x="938" y="1563"/>
                  <a:pt x="939" y="1563"/>
                </a:cubicBezTo>
                <a:cubicBezTo>
                  <a:pt x="956" y="1539"/>
                  <a:pt x="997" y="1544"/>
                  <a:pt x="1023" y="1544"/>
                </a:cubicBezTo>
                <a:cubicBezTo>
                  <a:pt x="1023" y="1544"/>
                  <a:pt x="1023" y="1544"/>
                  <a:pt x="1023" y="1544"/>
                </a:cubicBezTo>
                <a:cubicBezTo>
                  <a:pt x="1030" y="1544"/>
                  <a:pt x="1049" y="1542"/>
                  <a:pt x="1066" y="1544"/>
                </a:cubicBezTo>
                <a:cubicBezTo>
                  <a:pt x="1071" y="1544"/>
                  <a:pt x="1077" y="1544"/>
                  <a:pt x="1081" y="1545"/>
                </a:cubicBezTo>
                <a:cubicBezTo>
                  <a:pt x="1084" y="1546"/>
                  <a:pt x="1087" y="1547"/>
                  <a:pt x="1089" y="1548"/>
                </a:cubicBezTo>
                <a:cubicBezTo>
                  <a:pt x="1095" y="1551"/>
                  <a:pt x="1099" y="1556"/>
                  <a:pt x="1099" y="1562"/>
                </a:cubicBezTo>
                <a:cubicBezTo>
                  <a:pt x="1099" y="1562"/>
                  <a:pt x="1099" y="1562"/>
                  <a:pt x="1099" y="1562"/>
                </a:cubicBezTo>
                <a:cubicBezTo>
                  <a:pt x="1099" y="1563"/>
                  <a:pt x="1099" y="1563"/>
                  <a:pt x="1099" y="1564"/>
                </a:cubicBezTo>
                <a:cubicBezTo>
                  <a:pt x="1099" y="1565"/>
                  <a:pt x="1099" y="1566"/>
                  <a:pt x="1099" y="1567"/>
                </a:cubicBezTo>
                <a:cubicBezTo>
                  <a:pt x="1082" y="1613"/>
                  <a:pt x="1082" y="1613"/>
                  <a:pt x="1082" y="1613"/>
                </a:cubicBezTo>
                <a:cubicBezTo>
                  <a:pt x="1081" y="1617"/>
                  <a:pt x="1078" y="1620"/>
                  <a:pt x="1075" y="1623"/>
                </a:cubicBezTo>
                <a:cubicBezTo>
                  <a:pt x="1071" y="1626"/>
                  <a:pt x="1067" y="1629"/>
                  <a:pt x="1062" y="1631"/>
                </a:cubicBezTo>
                <a:cubicBezTo>
                  <a:pt x="1062" y="1632"/>
                  <a:pt x="1061" y="1632"/>
                  <a:pt x="1061" y="1632"/>
                </a:cubicBezTo>
                <a:cubicBezTo>
                  <a:pt x="1054" y="1635"/>
                  <a:pt x="1047" y="1637"/>
                  <a:pt x="1039" y="1639"/>
                </a:cubicBezTo>
                <a:cubicBezTo>
                  <a:pt x="1038" y="1639"/>
                  <a:pt x="1038" y="1639"/>
                  <a:pt x="1038" y="1639"/>
                </a:cubicBezTo>
                <a:cubicBezTo>
                  <a:pt x="1036" y="1639"/>
                  <a:pt x="1035" y="1639"/>
                  <a:pt x="1034" y="1639"/>
                </a:cubicBezTo>
                <a:cubicBezTo>
                  <a:pt x="1020" y="1640"/>
                  <a:pt x="1005" y="1639"/>
                  <a:pt x="990" y="1639"/>
                </a:cubicBezTo>
                <a:cubicBezTo>
                  <a:pt x="975" y="1639"/>
                  <a:pt x="960" y="1640"/>
                  <a:pt x="945" y="1640"/>
                </a:cubicBezTo>
                <a:cubicBezTo>
                  <a:pt x="935" y="1640"/>
                  <a:pt x="920" y="1638"/>
                  <a:pt x="914" y="1628"/>
                </a:cubicBezTo>
                <a:cubicBezTo>
                  <a:pt x="913" y="1628"/>
                  <a:pt x="913" y="1628"/>
                  <a:pt x="913" y="1627"/>
                </a:cubicBezTo>
                <a:cubicBezTo>
                  <a:pt x="913" y="1627"/>
                  <a:pt x="912" y="1626"/>
                  <a:pt x="912" y="1626"/>
                </a:cubicBezTo>
                <a:cubicBezTo>
                  <a:pt x="912" y="1625"/>
                  <a:pt x="912" y="1624"/>
                  <a:pt x="911" y="1624"/>
                </a:cubicBezTo>
                <a:cubicBezTo>
                  <a:pt x="911" y="1624"/>
                  <a:pt x="911" y="1624"/>
                  <a:pt x="911" y="1624"/>
                </a:cubicBezTo>
                <a:cubicBezTo>
                  <a:pt x="911" y="1623"/>
                  <a:pt x="911" y="1623"/>
                  <a:pt x="911" y="1623"/>
                </a:cubicBezTo>
                <a:cubicBezTo>
                  <a:pt x="911" y="1622"/>
                  <a:pt x="911" y="1621"/>
                  <a:pt x="911" y="1620"/>
                </a:cubicBezTo>
                <a:close/>
                <a:moveTo>
                  <a:pt x="910" y="1465"/>
                </a:moveTo>
                <a:cubicBezTo>
                  <a:pt x="910" y="1465"/>
                  <a:pt x="910" y="1465"/>
                  <a:pt x="910" y="1465"/>
                </a:cubicBezTo>
                <a:cubicBezTo>
                  <a:pt x="900" y="1482"/>
                  <a:pt x="900" y="1482"/>
                  <a:pt x="900" y="1482"/>
                </a:cubicBezTo>
                <a:cubicBezTo>
                  <a:pt x="899" y="1485"/>
                  <a:pt x="896" y="1488"/>
                  <a:pt x="893" y="1490"/>
                </a:cubicBezTo>
                <a:cubicBezTo>
                  <a:pt x="889" y="1493"/>
                  <a:pt x="885" y="1495"/>
                  <a:pt x="880" y="1497"/>
                </a:cubicBezTo>
                <a:cubicBezTo>
                  <a:pt x="879" y="1497"/>
                  <a:pt x="878" y="1498"/>
                  <a:pt x="876" y="1498"/>
                </a:cubicBezTo>
                <a:cubicBezTo>
                  <a:pt x="876" y="1499"/>
                  <a:pt x="875" y="1499"/>
                  <a:pt x="874" y="1499"/>
                </a:cubicBezTo>
                <a:cubicBezTo>
                  <a:pt x="874" y="1499"/>
                  <a:pt x="874" y="1499"/>
                  <a:pt x="874" y="1499"/>
                </a:cubicBezTo>
                <a:cubicBezTo>
                  <a:pt x="871" y="1500"/>
                  <a:pt x="868" y="1501"/>
                  <a:pt x="865" y="1502"/>
                </a:cubicBezTo>
                <a:cubicBezTo>
                  <a:pt x="859" y="1503"/>
                  <a:pt x="854" y="1503"/>
                  <a:pt x="848" y="1503"/>
                </a:cubicBezTo>
                <a:cubicBezTo>
                  <a:pt x="832" y="1503"/>
                  <a:pt x="832" y="1503"/>
                  <a:pt x="832" y="1503"/>
                </a:cubicBezTo>
                <a:cubicBezTo>
                  <a:pt x="832" y="1503"/>
                  <a:pt x="832" y="1503"/>
                  <a:pt x="832" y="1503"/>
                </a:cubicBezTo>
                <a:cubicBezTo>
                  <a:pt x="812" y="1503"/>
                  <a:pt x="793" y="1504"/>
                  <a:pt x="774" y="1504"/>
                </a:cubicBezTo>
                <a:cubicBezTo>
                  <a:pt x="765" y="1504"/>
                  <a:pt x="747" y="1502"/>
                  <a:pt x="745" y="1491"/>
                </a:cubicBezTo>
                <a:cubicBezTo>
                  <a:pt x="745" y="1489"/>
                  <a:pt x="745" y="1488"/>
                  <a:pt x="746" y="1486"/>
                </a:cubicBezTo>
                <a:cubicBezTo>
                  <a:pt x="747" y="1482"/>
                  <a:pt x="751" y="1478"/>
                  <a:pt x="753" y="1475"/>
                </a:cubicBezTo>
                <a:cubicBezTo>
                  <a:pt x="760" y="1464"/>
                  <a:pt x="766" y="1452"/>
                  <a:pt x="775" y="1443"/>
                </a:cubicBezTo>
                <a:cubicBezTo>
                  <a:pt x="775" y="1442"/>
                  <a:pt x="776" y="1442"/>
                  <a:pt x="776" y="1441"/>
                </a:cubicBezTo>
                <a:cubicBezTo>
                  <a:pt x="776" y="1441"/>
                  <a:pt x="777" y="1441"/>
                  <a:pt x="777" y="1441"/>
                </a:cubicBezTo>
                <a:cubicBezTo>
                  <a:pt x="799" y="1419"/>
                  <a:pt x="845" y="1425"/>
                  <a:pt x="873" y="1425"/>
                </a:cubicBezTo>
                <a:cubicBezTo>
                  <a:pt x="886" y="1425"/>
                  <a:pt x="901" y="1423"/>
                  <a:pt x="913" y="1428"/>
                </a:cubicBezTo>
                <a:cubicBezTo>
                  <a:pt x="913" y="1428"/>
                  <a:pt x="913" y="1428"/>
                  <a:pt x="913" y="1428"/>
                </a:cubicBezTo>
                <a:cubicBezTo>
                  <a:pt x="915" y="1429"/>
                  <a:pt x="916" y="1430"/>
                  <a:pt x="917" y="1430"/>
                </a:cubicBezTo>
                <a:cubicBezTo>
                  <a:pt x="917" y="1430"/>
                  <a:pt x="917" y="1431"/>
                  <a:pt x="918" y="1431"/>
                </a:cubicBezTo>
                <a:cubicBezTo>
                  <a:pt x="920" y="1432"/>
                  <a:pt x="922" y="1435"/>
                  <a:pt x="922" y="1437"/>
                </a:cubicBezTo>
                <a:cubicBezTo>
                  <a:pt x="923" y="1439"/>
                  <a:pt x="923" y="1442"/>
                  <a:pt x="921" y="1444"/>
                </a:cubicBezTo>
                <a:cubicBezTo>
                  <a:pt x="920" y="1446"/>
                  <a:pt x="920" y="1446"/>
                  <a:pt x="920" y="1446"/>
                </a:cubicBezTo>
                <a:cubicBezTo>
                  <a:pt x="918" y="1452"/>
                  <a:pt x="913" y="1460"/>
                  <a:pt x="910" y="1465"/>
                </a:cubicBezTo>
                <a:close/>
                <a:moveTo>
                  <a:pt x="1095" y="1502"/>
                </a:moveTo>
                <a:cubicBezTo>
                  <a:pt x="1093" y="1502"/>
                  <a:pt x="1091" y="1502"/>
                  <a:pt x="1089" y="1502"/>
                </a:cubicBezTo>
                <a:cubicBezTo>
                  <a:pt x="1089" y="1502"/>
                  <a:pt x="1089" y="1503"/>
                  <a:pt x="1088" y="1503"/>
                </a:cubicBezTo>
                <a:cubicBezTo>
                  <a:pt x="1077" y="1504"/>
                  <a:pt x="1066" y="1503"/>
                  <a:pt x="1054" y="1503"/>
                </a:cubicBezTo>
                <a:cubicBezTo>
                  <a:pt x="1007" y="1503"/>
                  <a:pt x="1007" y="1503"/>
                  <a:pt x="1007" y="1503"/>
                </a:cubicBezTo>
                <a:cubicBezTo>
                  <a:pt x="997" y="1503"/>
                  <a:pt x="980" y="1501"/>
                  <a:pt x="976" y="1490"/>
                </a:cubicBezTo>
                <a:cubicBezTo>
                  <a:pt x="976" y="1489"/>
                  <a:pt x="976" y="1488"/>
                  <a:pt x="976" y="1487"/>
                </a:cubicBezTo>
                <a:cubicBezTo>
                  <a:pt x="976" y="1486"/>
                  <a:pt x="976" y="1486"/>
                  <a:pt x="976" y="1485"/>
                </a:cubicBezTo>
                <a:cubicBezTo>
                  <a:pt x="977" y="1481"/>
                  <a:pt x="980" y="1477"/>
                  <a:pt x="982" y="1473"/>
                </a:cubicBezTo>
                <a:cubicBezTo>
                  <a:pt x="986" y="1463"/>
                  <a:pt x="990" y="1449"/>
                  <a:pt x="998" y="1441"/>
                </a:cubicBezTo>
                <a:cubicBezTo>
                  <a:pt x="998" y="1440"/>
                  <a:pt x="999" y="1440"/>
                  <a:pt x="999" y="1440"/>
                </a:cubicBezTo>
                <a:cubicBezTo>
                  <a:pt x="1000" y="1439"/>
                  <a:pt x="1000" y="1439"/>
                  <a:pt x="1000" y="1438"/>
                </a:cubicBezTo>
                <a:cubicBezTo>
                  <a:pt x="1001" y="1438"/>
                  <a:pt x="1001" y="1438"/>
                  <a:pt x="1001" y="1438"/>
                </a:cubicBezTo>
                <a:cubicBezTo>
                  <a:pt x="1002" y="1437"/>
                  <a:pt x="1002" y="1437"/>
                  <a:pt x="1002" y="1437"/>
                </a:cubicBezTo>
                <a:cubicBezTo>
                  <a:pt x="1003" y="1436"/>
                  <a:pt x="1003" y="1436"/>
                  <a:pt x="1003" y="1436"/>
                </a:cubicBezTo>
                <a:cubicBezTo>
                  <a:pt x="1010" y="1431"/>
                  <a:pt x="1018" y="1428"/>
                  <a:pt x="1027" y="1427"/>
                </a:cubicBezTo>
                <a:cubicBezTo>
                  <a:pt x="1027" y="1427"/>
                  <a:pt x="1027" y="1426"/>
                  <a:pt x="1028" y="1426"/>
                </a:cubicBezTo>
                <a:cubicBezTo>
                  <a:pt x="1033" y="1425"/>
                  <a:pt x="1038" y="1425"/>
                  <a:pt x="1043" y="1425"/>
                </a:cubicBezTo>
                <a:cubicBezTo>
                  <a:pt x="1072" y="1425"/>
                  <a:pt x="1072" y="1425"/>
                  <a:pt x="1072" y="1425"/>
                </a:cubicBezTo>
                <a:cubicBezTo>
                  <a:pt x="1081" y="1425"/>
                  <a:pt x="1090" y="1425"/>
                  <a:pt x="1099" y="1425"/>
                </a:cubicBezTo>
                <a:cubicBezTo>
                  <a:pt x="1112" y="1425"/>
                  <a:pt x="1130" y="1423"/>
                  <a:pt x="1140" y="1432"/>
                </a:cubicBezTo>
                <a:cubicBezTo>
                  <a:pt x="1140" y="1433"/>
                  <a:pt x="1141" y="1433"/>
                  <a:pt x="1141" y="1434"/>
                </a:cubicBezTo>
                <a:cubicBezTo>
                  <a:pt x="1142" y="1434"/>
                  <a:pt x="1142" y="1434"/>
                  <a:pt x="1142" y="1434"/>
                </a:cubicBezTo>
                <a:cubicBezTo>
                  <a:pt x="1142" y="1434"/>
                  <a:pt x="1142" y="1435"/>
                  <a:pt x="1142" y="1435"/>
                </a:cubicBezTo>
                <a:cubicBezTo>
                  <a:pt x="1143" y="1435"/>
                  <a:pt x="1143" y="1436"/>
                  <a:pt x="1143" y="1436"/>
                </a:cubicBezTo>
                <a:cubicBezTo>
                  <a:pt x="1144" y="1438"/>
                  <a:pt x="1144" y="1440"/>
                  <a:pt x="1144" y="1442"/>
                </a:cubicBezTo>
                <a:cubicBezTo>
                  <a:pt x="1143" y="1452"/>
                  <a:pt x="1135" y="1467"/>
                  <a:pt x="1133" y="1473"/>
                </a:cubicBezTo>
                <a:cubicBezTo>
                  <a:pt x="1133" y="1474"/>
                  <a:pt x="1133" y="1474"/>
                  <a:pt x="1133" y="1474"/>
                </a:cubicBezTo>
                <a:cubicBezTo>
                  <a:pt x="1132" y="1476"/>
                  <a:pt x="1131" y="1478"/>
                  <a:pt x="1130" y="1480"/>
                </a:cubicBezTo>
                <a:cubicBezTo>
                  <a:pt x="1130" y="1481"/>
                  <a:pt x="1130" y="1481"/>
                  <a:pt x="1130" y="1481"/>
                </a:cubicBezTo>
                <a:cubicBezTo>
                  <a:pt x="1130" y="1482"/>
                  <a:pt x="1129" y="1483"/>
                  <a:pt x="1129" y="1483"/>
                </a:cubicBezTo>
                <a:cubicBezTo>
                  <a:pt x="1129" y="1484"/>
                  <a:pt x="1128" y="1484"/>
                  <a:pt x="1128" y="1485"/>
                </a:cubicBezTo>
                <a:cubicBezTo>
                  <a:pt x="1128" y="1485"/>
                  <a:pt x="1127" y="1486"/>
                  <a:pt x="1127" y="1487"/>
                </a:cubicBezTo>
                <a:cubicBezTo>
                  <a:pt x="1126" y="1487"/>
                  <a:pt x="1126" y="1487"/>
                  <a:pt x="1126" y="1488"/>
                </a:cubicBezTo>
                <a:cubicBezTo>
                  <a:pt x="1125" y="1488"/>
                  <a:pt x="1125" y="1488"/>
                  <a:pt x="1125" y="1488"/>
                </a:cubicBezTo>
                <a:cubicBezTo>
                  <a:pt x="1124" y="1489"/>
                  <a:pt x="1124" y="1489"/>
                  <a:pt x="1124" y="1490"/>
                </a:cubicBezTo>
                <a:cubicBezTo>
                  <a:pt x="1122" y="1491"/>
                  <a:pt x="1121" y="1492"/>
                  <a:pt x="1119" y="1493"/>
                </a:cubicBezTo>
                <a:cubicBezTo>
                  <a:pt x="1117" y="1494"/>
                  <a:pt x="1115" y="1495"/>
                  <a:pt x="1114" y="1496"/>
                </a:cubicBezTo>
                <a:cubicBezTo>
                  <a:pt x="1113" y="1496"/>
                  <a:pt x="1113" y="1496"/>
                  <a:pt x="1113" y="1496"/>
                </a:cubicBezTo>
                <a:cubicBezTo>
                  <a:pt x="1112" y="1497"/>
                  <a:pt x="1112" y="1497"/>
                  <a:pt x="1112" y="1497"/>
                </a:cubicBezTo>
                <a:cubicBezTo>
                  <a:pt x="1106" y="1499"/>
                  <a:pt x="1100" y="1501"/>
                  <a:pt x="1095" y="1502"/>
                </a:cubicBezTo>
                <a:close/>
                <a:moveTo>
                  <a:pt x="773" y="1710"/>
                </a:moveTo>
                <a:cubicBezTo>
                  <a:pt x="773" y="1710"/>
                  <a:pt x="773" y="1710"/>
                  <a:pt x="773" y="1710"/>
                </a:cubicBezTo>
                <a:cubicBezTo>
                  <a:pt x="771" y="1721"/>
                  <a:pt x="762" y="1732"/>
                  <a:pt x="756" y="1742"/>
                </a:cubicBezTo>
                <a:cubicBezTo>
                  <a:pt x="756" y="1742"/>
                  <a:pt x="756" y="1742"/>
                  <a:pt x="756" y="1742"/>
                </a:cubicBezTo>
                <a:cubicBezTo>
                  <a:pt x="750" y="1753"/>
                  <a:pt x="744" y="1767"/>
                  <a:pt x="736" y="1777"/>
                </a:cubicBezTo>
                <a:cubicBezTo>
                  <a:pt x="735" y="1778"/>
                  <a:pt x="735" y="1779"/>
                  <a:pt x="734" y="1781"/>
                </a:cubicBezTo>
                <a:cubicBezTo>
                  <a:pt x="734" y="1781"/>
                  <a:pt x="733" y="1781"/>
                  <a:pt x="733" y="1781"/>
                </a:cubicBezTo>
                <a:cubicBezTo>
                  <a:pt x="732" y="1782"/>
                  <a:pt x="731" y="1783"/>
                  <a:pt x="730" y="1784"/>
                </a:cubicBezTo>
                <a:cubicBezTo>
                  <a:pt x="729" y="1785"/>
                  <a:pt x="729" y="1785"/>
                  <a:pt x="728" y="1786"/>
                </a:cubicBezTo>
                <a:cubicBezTo>
                  <a:pt x="728" y="1786"/>
                  <a:pt x="728" y="1786"/>
                  <a:pt x="728" y="1786"/>
                </a:cubicBezTo>
                <a:cubicBezTo>
                  <a:pt x="719" y="1794"/>
                  <a:pt x="708" y="1799"/>
                  <a:pt x="696" y="1802"/>
                </a:cubicBezTo>
                <a:cubicBezTo>
                  <a:pt x="695" y="1803"/>
                  <a:pt x="693" y="1803"/>
                  <a:pt x="692" y="1804"/>
                </a:cubicBezTo>
                <a:cubicBezTo>
                  <a:pt x="685" y="1805"/>
                  <a:pt x="678" y="1806"/>
                  <a:pt x="671" y="1806"/>
                </a:cubicBezTo>
                <a:cubicBezTo>
                  <a:pt x="665" y="1806"/>
                  <a:pt x="665" y="1806"/>
                  <a:pt x="665" y="1806"/>
                </a:cubicBezTo>
                <a:cubicBezTo>
                  <a:pt x="665" y="1806"/>
                  <a:pt x="665" y="1806"/>
                  <a:pt x="665" y="1806"/>
                </a:cubicBezTo>
                <a:cubicBezTo>
                  <a:pt x="636" y="1806"/>
                  <a:pt x="607" y="1807"/>
                  <a:pt x="578" y="1807"/>
                </a:cubicBezTo>
                <a:cubicBezTo>
                  <a:pt x="575" y="1807"/>
                  <a:pt x="573" y="1806"/>
                  <a:pt x="571" y="1806"/>
                </a:cubicBezTo>
                <a:cubicBezTo>
                  <a:pt x="567" y="1806"/>
                  <a:pt x="563" y="1805"/>
                  <a:pt x="560" y="1804"/>
                </a:cubicBezTo>
                <a:cubicBezTo>
                  <a:pt x="555" y="1802"/>
                  <a:pt x="551" y="1800"/>
                  <a:pt x="549" y="1797"/>
                </a:cubicBezTo>
                <a:cubicBezTo>
                  <a:pt x="546" y="1794"/>
                  <a:pt x="545" y="1790"/>
                  <a:pt x="545" y="1786"/>
                </a:cubicBezTo>
                <a:cubicBezTo>
                  <a:pt x="545" y="1783"/>
                  <a:pt x="546" y="1780"/>
                  <a:pt x="548" y="1777"/>
                </a:cubicBezTo>
                <a:cubicBezTo>
                  <a:pt x="548" y="1776"/>
                  <a:pt x="549" y="1776"/>
                  <a:pt x="549" y="1776"/>
                </a:cubicBezTo>
                <a:cubicBezTo>
                  <a:pt x="549" y="1775"/>
                  <a:pt x="549" y="1774"/>
                  <a:pt x="550" y="1774"/>
                </a:cubicBezTo>
                <a:cubicBezTo>
                  <a:pt x="551" y="1772"/>
                  <a:pt x="551" y="1772"/>
                  <a:pt x="551" y="1772"/>
                </a:cubicBezTo>
                <a:cubicBezTo>
                  <a:pt x="551" y="1772"/>
                  <a:pt x="551" y="1772"/>
                  <a:pt x="551" y="1772"/>
                </a:cubicBezTo>
                <a:cubicBezTo>
                  <a:pt x="558" y="1761"/>
                  <a:pt x="566" y="1750"/>
                  <a:pt x="574" y="1739"/>
                </a:cubicBezTo>
                <a:cubicBezTo>
                  <a:pt x="579" y="1730"/>
                  <a:pt x="585" y="1720"/>
                  <a:pt x="592" y="1713"/>
                </a:cubicBezTo>
                <a:cubicBezTo>
                  <a:pt x="593" y="1712"/>
                  <a:pt x="593" y="1711"/>
                  <a:pt x="594" y="1710"/>
                </a:cubicBezTo>
                <a:cubicBezTo>
                  <a:pt x="594" y="1710"/>
                  <a:pt x="595" y="1710"/>
                  <a:pt x="595" y="1710"/>
                </a:cubicBezTo>
                <a:cubicBezTo>
                  <a:pt x="596" y="1708"/>
                  <a:pt x="598" y="1707"/>
                  <a:pt x="600" y="1705"/>
                </a:cubicBezTo>
                <a:cubicBezTo>
                  <a:pt x="600" y="1705"/>
                  <a:pt x="600" y="1705"/>
                  <a:pt x="600" y="1705"/>
                </a:cubicBezTo>
                <a:cubicBezTo>
                  <a:pt x="600" y="1705"/>
                  <a:pt x="600" y="1705"/>
                  <a:pt x="600" y="1705"/>
                </a:cubicBezTo>
                <a:cubicBezTo>
                  <a:pt x="610" y="1697"/>
                  <a:pt x="622" y="1692"/>
                  <a:pt x="635" y="1690"/>
                </a:cubicBezTo>
                <a:cubicBezTo>
                  <a:pt x="635" y="1690"/>
                  <a:pt x="635" y="1690"/>
                  <a:pt x="635" y="1690"/>
                </a:cubicBezTo>
                <a:cubicBezTo>
                  <a:pt x="636" y="1690"/>
                  <a:pt x="636" y="1690"/>
                  <a:pt x="636" y="1690"/>
                </a:cubicBezTo>
                <a:cubicBezTo>
                  <a:pt x="638" y="1689"/>
                  <a:pt x="640" y="1689"/>
                  <a:pt x="643" y="1688"/>
                </a:cubicBezTo>
                <a:cubicBezTo>
                  <a:pt x="644" y="1688"/>
                  <a:pt x="646" y="1688"/>
                  <a:pt x="647" y="1688"/>
                </a:cubicBezTo>
                <a:cubicBezTo>
                  <a:pt x="649" y="1688"/>
                  <a:pt x="650" y="1688"/>
                  <a:pt x="652" y="1688"/>
                </a:cubicBezTo>
                <a:cubicBezTo>
                  <a:pt x="653" y="1687"/>
                  <a:pt x="654" y="1687"/>
                  <a:pt x="655" y="1687"/>
                </a:cubicBezTo>
                <a:cubicBezTo>
                  <a:pt x="656" y="1687"/>
                  <a:pt x="656" y="1687"/>
                  <a:pt x="656" y="1687"/>
                </a:cubicBezTo>
                <a:cubicBezTo>
                  <a:pt x="656" y="1687"/>
                  <a:pt x="656" y="1687"/>
                  <a:pt x="656" y="1687"/>
                </a:cubicBezTo>
                <a:cubicBezTo>
                  <a:pt x="683" y="1687"/>
                  <a:pt x="709" y="1687"/>
                  <a:pt x="736" y="1687"/>
                </a:cubicBezTo>
                <a:cubicBezTo>
                  <a:pt x="736" y="1687"/>
                  <a:pt x="736" y="1687"/>
                  <a:pt x="736" y="1687"/>
                </a:cubicBezTo>
                <a:cubicBezTo>
                  <a:pt x="740" y="1687"/>
                  <a:pt x="740" y="1687"/>
                  <a:pt x="740" y="1687"/>
                </a:cubicBezTo>
                <a:cubicBezTo>
                  <a:pt x="747" y="1687"/>
                  <a:pt x="753" y="1688"/>
                  <a:pt x="757" y="1689"/>
                </a:cubicBezTo>
                <a:cubicBezTo>
                  <a:pt x="759" y="1690"/>
                  <a:pt x="760" y="1690"/>
                  <a:pt x="761" y="1691"/>
                </a:cubicBezTo>
                <a:cubicBezTo>
                  <a:pt x="761" y="1691"/>
                  <a:pt x="762" y="1691"/>
                  <a:pt x="763" y="1691"/>
                </a:cubicBezTo>
                <a:cubicBezTo>
                  <a:pt x="763" y="1692"/>
                  <a:pt x="763" y="1692"/>
                  <a:pt x="764" y="1692"/>
                </a:cubicBezTo>
                <a:cubicBezTo>
                  <a:pt x="771" y="1695"/>
                  <a:pt x="775" y="1701"/>
                  <a:pt x="773" y="1710"/>
                </a:cubicBezTo>
                <a:close/>
                <a:moveTo>
                  <a:pt x="828" y="1613"/>
                </a:moveTo>
                <a:cubicBezTo>
                  <a:pt x="827" y="1614"/>
                  <a:pt x="827" y="1614"/>
                  <a:pt x="827" y="1614"/>
                </a:cubicBezTo>
                <a:cubicBezTo>
                  <a:pt x="827" y="1614"/>
                  <a:pt x="827" y="1614"/>
                  <a:pt x="827" y="1614"/>
                </a:cubicBezTo>
                <a:cubicBezTo>
                  <a:pt x="826" y="1616"/>
                  <a:pt x="825" y="1617"/>
                  <a:pt x="824" y="1619"/>
                </a:cubicBezTo>
                <a:cubicBezTo>
                  <a:pt x="824" y="1619"/>
                  <a:pt x="824" y="1619"/>
                  <a:pt x="823" y="1619"/>
                </a:cubicBezTo>
                <a:cubicBezTo>
                  <a:pt x="817" y="1627"/>
                  <a:pt x="807" y="1632"/>
                  <a:pt x="797" y="1635"/>
                </a:cubicBezTo>
                <a:cubicBezTo>
                  <a:pt x="797" y="1635"/>
                  <a:pt x="797" y="1635"/>
                  <a:pt x="797" y="1635"/>
                </a:cubicBezTo>
                <a:cubicBezTo>
                  <a:pt x="795" y="1636"/>
                  <a:pt x="794" y="1636"/>
                  <a:pt x="792" y="1636"/>
                </a:cubicBezTo>
                <a:cubicBezTo>
                  <a:pt x="791" y="1637"/>
                  <a:pt x="790" y="1637"/>
                  <a:pt x="789" y="1637"/>
                </a:cubicBezTo>
                <a:cubicBezTo>
                  <a:pt x="788" y="1637"/>
                  <a:pt x="788" y="1638"/>
                  <a:pt x="787" y="1638"/>
                </a:cubicBezTo>
                <a:cubicBezTo>
                  <a:pt x="781" y="1639"/>
                  <a:pt x="774" y="1640"/>
                  <a:pt x="768" y="1640"/>
                </a:cubicBezTo>
                <a:cubicBezTo>
                  <a:pt x="767" y="1640"/>
                  <a:pt x="767" y="1640"/>
                  <a:pt x="767" y="1640"/>
                </a:cubicBezTo>
                <a:cubicBezTo>
                  <a:pt x="756" y="1641"/>
                  <a:pt x="745" y="1640"/>
                  <a:pt x="735" y="1640"/>
                </a:cubicBezTo>
                <a:cubicBezTo>
                  <a:pt x="718" y="1640"/>
                  <a:pt x="702" y="1640"/>
                  <a:pt x="685" y="1640"/>
                </a:cubicBezTo>
                <a:cubicBezTo>
                  <a:pt x="683" y="1640"/>
                  <a:pt x="680" y="1640"/>
                  <a:pt x="677" y="1640"/>
                </a:cubicBezTo>
                <a:cubicBezTo>
                  <a:pt x="677" y="1640"/>
                  <a:pt x="677" y="1640"/>
                  <a:pt x="676" y="1640"/>
                </a:cubicBezTo>
                <a:cubicBezTo>
                  <a:pt x="674" y="1639"/>
                  <a:pt x="672" y="1639"/>
                  <a:pt x="669" y="1638"/>
                </a:cubicBezTo>
                <a:cubicBezTo>
                  <a:pt x="669" y="1638"/>
                  <a:pt x="669" y="1638"/>
                  <a:pt x="669" y="1638"/>
                </a:cubicBezTo>
                <a:cubicBezTo>
                  <a:pt x="669" y="1638"/>
                  <a:pt x="669" y="1638"/>
                  <a:pt x="669" y="1638"/>
                </a:cubicBezTo>
                <a:cubicBezTo>
                  <a:pt x="662" y="1636"/>
                  <a:pt x="655" y="1632"/>
                  <a:pt x="655" y="1624"/>
                </a:cubicBezTo>
                <a:cubicBezTo>
                  <a:pt x="655" y="1623"/>
                  <a:pt x="655" y="1621"/>
                  <a:pt x="656" y="1620"/>
                </a:cubicBezTo>
                <a:cubicBezTo>
                  <a:pt x="656" y="1619"/>
                  <a:pt x="656" y="1619"/>
                  <a:pt x="656" y="1618"/>
                </a:cubicBezTo>
                <a:cubicBezTo>
                  <a:pt x="657" y="1617"/>
                  <a:pt x="657" y="1616"/>
                  <a:pt x="658" y="1614"/>
                </a:cubicBezTo>
                <a:cubicBezTo>
                  <a:pt x="658" y="1614"/>
                  <a:pt x="658" y="1614"/>
                  <a:pt x="658" y="1614"/>
                </a:cubicBezTo>
                <a:cubicBezTo>
                  <a:pt x="659" y="1613"/>
                  <a:pt x="659" y="1613"/>
                  <a:pt x="659" y="1613"/>
                </a:cubicBezTo>
                <a:cubicBezTo>
                  <a:pt x="660" y="1612"/>
                  <a:pt x="661" y="1610"/>
                  <a:pt x="662" y="1609"/>
                </a:cubicBezTo>
                <a:cubicBezTo>
                  <a:pt x="670" y="1597"/>
                  <a:pt x="678" y="1585"/>
                  <a:pt x="686" y="1572"/>
                </a:cubicBezTo>
                <a:cubicBezTo>
                  <a:pt x="687" y="1572"/>
                  <a:pt x="687" y="1572"/>
                  <a:pt x="687" y="1572"/>
                </a:cubicBezTo>
                <a:cubicBezTo>
                  <a:pt x="689" y="1568"/>
                  <a:pt x="689" y="1568"/>
                  <a:pt x="689" y="1568"/>
                </a:cubicBezTo>
                <a:cubicBezTo>
                  <a:pt x="692" y="1565"/>
                  <a:pt x="695" y="1562"/>
                  <a:pt x="699" y="1559"/>
                </a:cubicBezTo>
                <a:cubicBezTo>
                  <a:pt x="702" y="1557"/>
                  <a:pt x="705" y="1555"/>
                  <a:pt x="708" y="1554"/>
                </a:cubicBezTo>
                <a:cubicBezTo>
                  <a:pt x="709" y="1553"/>
                  <a:pt x="710" y="1553"/>
                  <a:pt x="711" y="1552"/>
                </a:cubicBezTo>
                <a:cubicBezTo>
                  <a:pt x="712" y="1552"/>
                  <a:pt x="712" y="1552"/>
                  <a:pt x="713" y="1551"/>
                </a:cubicBezTo>
                <a:cubicBezTo>
                  <a:pt x="713" y="1551"/>
                  <a:pt x="714" y="1551"/>
                  <a:pt x="714" y="1551"/>
                </a:cubicBezTo>
                <a:cubicBezTo>
                  <a:pt x="715" y="1551"/>
                  <a:pt x="715" y="1551"/>
                  <a:pt x="716" y="1550"/>
                </a:cubicBezTo>
                <a:cubicBezTo>
                  <a:pt x="720" y="1549"/>
                  <a:pt x="725" y="1547"/>
                  <a:pt x="730" y="1546"/>
                </a:cubicBezTo>
                <a:cubicBezTo>
                  <a:pt x="735" y="1545"/>
                  <a:pt x="741" y="1544"/>
                  <a:pt x="747" y="1544"/>
                </a:cubicBezTo>
                <a:cubicBezTo>
                  <a:pt x="763" y="1544"/>
                  <a:pt x="763" y="1544"/>
                  <a:pt x="763" y="1544"/>
                </a:cubicBezTo>
                <a:cubicBezTo>
                  <a:pt x="767" y="1544"/>
                  <a:pt x="770" y="1544"/>
                  <a:pt x="774" y="1544"/>
                </a:cubicBezTo>
                <a:cubicBezTo>
                  <a:pt x="789" y="1544"/>
                  <a:pt x="803" y="1544"/>
                  <a:pt x="818" y="1544"/>
                </a:cubicBezTo>
                <a:cubicBezTo>
                  <a:pt x="818" y="1544"/>
                  <a:pt x="818" y="1544"/>
                  <a:pt x="818" y="1544"/>
                </a:cubicBezTo>
                <a:cubicBezTo>
                  <a:pt x="824" y="1544"/>
                  <a:pt x="824" y="1544"/>
                  <a:pt x="824" y="1544"/>
                </a:cubicBezTo>
                <a:cubicBezTo>
                  <a:pt x="830" y="1544"/>
                  <a:pt x="835" y="1545"/>
                  <a:pt x="839" y="1546"/>
                </a:cubicBezTo>
                <a:cubicBezTo>
                  <a:pt x="843" y="1547"/>
                  <a:pt x="845" y="1548"/>
                  <a:pt x="847" y="1549"/>
                </a:cubicBezTo>
                <a:cubicBezTo>
                  <a:pt x="854" y="1553"/>
                  <a:pt x="858" y="1559"/>
                  <a:pt x="853" y="1568"/>
                </a:cubicBezTo>
                <a:cubicBezTo>
                  <a:pt x="848" y="1579"/>
                  <a:pt x="841" y="1590"/>
                  <a:pt x="835" y="1600"/>
                </a:cubicBezTo>
                <a:cubicBezTo>
                  <a:pt x="828" y="1613"/>
                  <a:pt x="828" y="1613"/>
                  <a:pt x="828" y="1613"/>
                </a:cubicBezTo>
                <a:cubicBezTo>
                  <a:pt x="828" y="1613"/>
                  <a:pt x="828" y="1613"/>
                  <a:pt x="828" y="1613"/>
                </a:cubicBezTo>
                <a:close/>
                <a:moveTo>
                  <a:pt x="1592" y="1771"/>
                </a:moveTo>
                <a:cubicBezTo>
                  <a:pt x="1592" y="1773"/>
                  <a:pt x="1592" y="1775"/>
                  <a:pt x="1591" y="1777"/>
                </a:cubicBezTo>
                <a:cubicBezTo>
                  <a:pt x="1591" y="1778"/>
                  <a:pt x="1591" y="1778"/>
                  <a:pt x="1591" y="1778"/>
                </a:cubicBezTo>
                <a:cubicBezTo>
                  <a:pt x="1590" y="1780"/>
                  <a:pt x="1590" y="1782"/>
                  <a:pt x="1589" y="1783"/>
                </a:cubicBezTo>
                <a:cubicBezTo>
                  <a:pt x="1589" y="1783"/>
                  <a:pt x="1589" y="1783"/>
                  <a:pt x="1589" y="1784"/>
                </a:cubicBezTo>
                <a:cubicBezTo>
                  <a:pt x="1588" y="1784"/>
                  <a:pt x="1588" y="1784"/>
                  <a:pt x="1588" y="1784"/>
                </a:cubicBezTo>
                <a:cubicBezTo>
                  <a:pt x="1587" y="1786"/>
                  <a:pt x="1586" y="1788"/>
                  <a:pt x="1584" y="1789"/>
                </a:cubicBezTo>
                <a:cubicBezTo>
                  <a:pt x="1584" y="1789"/>
                  <a:pt x="1584" y="1789"/>
                  <a:pt x="1584" y="1789"/>
                </a:cubicBezTo>
                <a:cubicBezTo>
                  <a:pt x="1582" y="1791"/>
                  <a:pt x="1581" y="1792"/>
                  <a:pt x="1579" y="1794"/>
                </a:cubicBezTo>
                <a:cubicBezTo>
                  <a:pt x="1578" y="1794"/>
                  <a:pt x="1578" y="1794"/>
                  <a:pt x="1578" y="1794"/>
                </a:cubicBezTo>
                <a:cubicBezTo>
                  <a:pt x="1578" y="1794"/>
                  <a:pt x="1577" y="1795"/>
                  <a:pt x="1577" y="1795"/>
                </a:cubicBezTo>
                <a:cubicBezTo>
                  <a:pt x="1575" y="1796"/>
                  <a:pt x="1573" y="1797"/>
                  <a:pt x="1571" y="1798"/>
                </a:cubicBezTo>
                <a:cubicBezTo>
                  <a:pt x="1571" y="1798"/>
                  <a:pt x="1571" y="1798"/>
                  <a:pt x="1570" y="1798"/>
                </a:cubicBezTo>
                <a:cubicBezTo>
                  <a:pt x="1569" y="1799"/>
                  <a:pt x="1567" y="1800"/>
                  <a:pt x="1566" y="1800"/>
                </a:cubicBezTo>
                <a:cubicBezTo>
                  <a:pt x="1565" y="1800"/>
                  <a:pt x="1564" y="1801"/>
                  <a:pt x="1563" y="1801"/>
                </a:cubicBezTo>
                <a:cubicBezTo>
                  <a:pt x="1563" y="1801"/>
                  <a:pt x="1563" y="1801"/>
                  <a:pt x="1562" y="1801"/>
                </a:cubicBezTo>
                <a:cubicBezTo>
                  <a:pt x="1562" y="1801"/>
                  <a:pt x="1561" y="1801"/>
                  <a:pt x="1561" y="1802"/>
                </a:cubicBezTo>
                <a:cubicBezTo>
                  <a:pt x="1559" y="1802"/>
                  <a:pt x="1557" y="1802"/>
                  <a:pt x="1555" y="1803"/>
                </a:cubicBezTo>
                <a:cubicBezTo>
                  <a:pt x="1553" y="1803"/>
                  <a:pt x="1551" y="1803"/>
                  <a:pt x="1550" y="1803"/>
                </a:cubicBezTo>
                <a:cubicBezTo>
                  <a:pt x="1548" y="1804"/>
                  <a:pt x="1546" y="1804"/>
                  <a:pt x="1544" y="1804"/>
                </a:cubicBezTo>
                <a:cubicBezTo>
                  <a:pt x="1544" y="1804"/>
                  <a:pt x="1543" y="1804"/>
                  <a:pt x="1542" y="1804"/>
                </a:cubicBezTo>
                <a:cubicBezTo>
                  <a:pt x="1540" y="1804"/>
                  <a:pt x="1540" y="1804"/>
                  <a:pt x="1540" y="1804"/>
                </a:cubicBezTo>
                <a:cubicBezTo>
                  <a:pt x="1540" y="1804"/>
                  <a:pt x="1540" y="1804"/>
                  <a:pt x="1540" y="1804"/>
                </a:cubicBezTo>
                <a:cubicBezTo>
                  <a:pt x="1530" y="1804"/>
                  <a:pt x="1519" y="1804"/>
                  <a:pt x="1509" y="1804"/>
                </a:cubicBezTo>
                <a:cubicBezTo>
                  <a:pt x="1461" y="1804"/>
                  <a:pt x="908" y="1806"/>
                  <a:pt x="869" y="1806"/>
                </a:cubicBezTo>
                <a:cubicBezTo>
                  <a:pt x="866" y="1806"/>
                  <a:pt x="863" y="1806"/>
                  <a:pt x="861" y="1805"/>
                </a:cubicBezTo>
                <a:cubicBezTo>
                  <a:pt x="857" y="1805"/>
                  <a:pt x="853" y="1804"/>
                  <a:pt x="850" y="1803"/>
                </a:cubicBezTo>
                <a:cubicBezTo>
                  <a:pt x="845" y="1802"/>
                  <a:pt x="841" y="1799"/>
                  <a:pt x="838" y="1796"/>
                </a:cubicBezTo>
                <a:cubicBezTo>
                  <a:pt x="835" y="1793"/>
                  <a:pt x="833" y="1790"/>
                  <a:pt x="832" y="1786"/>
                </a:cubicBezTo>
                <a:cubicBezTo>
                  <a:pt x="832" y="1782"/>
                  <a:pt x="832" y="1778"/>
                  <a:pt x="834" y="1773"/>
                </a:cubicBezTo>
                <a:cubicBezTo>
                  <a:pt x="836" y="1771"/>
                  <a:pt x="836" y="1771"/>
                  <a:pt x="836" y="1771"/>
                </a:cubicBezTo>
                <a:cubicBezTo>
                  <a:pt x="836" y="1771"/>
                  <a:pt x="836" y="1771"/>
                  <a:pt x="836" y="1771"/>
                </a:cubicBezTo>
                <a:cubicBezTo>
                  <a:pt x="842" y="1758"/>
                  <a:pt x="848" y="1745"/>
                  <a:pt x="854" y="1732"/>
                </a:cubicBezTo>
                <a:cubicBezTo>
                  <a:pt x="856" y="1730"/>
                  <a:pt x="857" y="1728"/>
                  <a:pt x="858" y="1726"/>
                </a:cubicBezTo>
                <a:cubicBezTo>
                  <a:pt x="862" y="1716"/>
                  <a:pt x="862" y="1716"/>
                  <a:pt x="862" y="1716"/>
                </a:cubicBezTo>
                <a:cubicBezTo>
                  <a:pt x="864" y="1712"/>
                  <a:pt x="868" y="1708"/>
                  <a:pt x="872" y="1704"/>
                </a:cubicBezTo>
                <a:cubicBezTo>
                  <a:pt x="873" y="1704"/>
                  <a:pt x="874" y="1703"/>
                  <a:pt x="875" y="1702"/>
                </a:cubicBezTo>
                <a:cubicBezTo>
                  <a:pt x="875" y="1702"/>
                  <a:pt x="876" y="1701"/>
                  <a:pt x="877" y="1701"/>
                </a:cubicBezTo>
                <a:cubicBezTo>
                  <a:pt x="878" y="1700"/>
                  <a:pt x="878" y="1700"/>
                  <a:pt x="879" y="1699"/>
                </a:cubicBezTo>
                <a:cubicBezTo>
                  <a:pt x="880" y="1699"/>
                  <a:pt x="880" y="1699"/>
                  <a:pt x="880" y="1699"/>
                </a:cubicBezTo>
                <a:cubicBezTo>
                  <a:pt x="881" y="1698"/>
                  <a:pt x="881" y="1698"/>
                  <a:pt x="882" y="1698"/>
                </a:cubicBezTo>
                <a:cubicBezTo>
                  <a:pt x="883" y="1697"/>
                  <a:pt x="885" y="1696"/>
                  <a:pt x="886" y="1695"/>
                </a:cubicBezTo>
                <a:cubicBezTo>
                  <a:pt x="887" y="1695"/>
                  <a:pt x="888" y="1695"/>
                  <a:pt x="889" y="1694"/>
                </a:cubicBezTo>
                <a:cubicBezTo>
                  <a:pt x="890" y="1694"/>
                  <a:pt x="891" y="1693"/>
                  <a:pt x="893" y="1693"/>
                </a:cubicBezTo>
                <a:cubicBezTo>
                  <a:pt x="895" y="1692"/>
                  <a:pt x="897" y="1691"/>
                  <a:pt x="899" y="1690"/>
                </a:cubicBezTo>
                <a:cubicBezTo>
                  <a:pt x="900" y="1690"/>
                  <a:pt x="901" y="1690"/>
                  <a:pt x="903" y="1689"/>
                </a:cubicBezTo>
                <a:cubicBezTo>
                  <a:pt x="903" y="1689"/>
                  <a:pt x="904" y="1689"/>
                  <a:pt x="904" y="1689"/>
                </a:cubicBezTo>
                <a:cubicBezTo>
                  <a:pt x="910" y="1687"/>
                  <a:pt x="917" y="1687"/>
                  <a:pt x="923" y="1687"/>
                </a:cubicBezTo>
                <a:cubicBezTo>
                  <a:pt x="923" y="1687"/>
                  <a:pt x="1503" y="1685"/>
                  <a:pt x="1525" y="1685"/>
                </a:cubicBezTo>
                <a:cubicBezTo>
                  <a:pt x="1531" y="1685"/>
                  <a:pt x="1538" y="1685"/>
                  <a:pt x="1545" y="1685"/>
                </a:cubicBezTo>
                <a:cubicBezTo>
                  <a:pt x="1548" y="1685"/>
                  <a:pt x="1551" y="1685"/>
                  <a:pt x="1554" y="1686"/>
                </a:cubicBezTo>
                <a:cubicBezTo>
                  <a:pt x="1554" y="1686"/>
                  <a:pt x="1555" y="1686"/>
                  <a:pt x="1555" y="1686"/>
                </a:cubicBezTo>
                <a:cubicBezTo>
                  <a:pt x="1557" y="1686"/>
                  <a:pt x="1560" y="1686"/>
                  <a:pt x="1562" y="1687"/>
                </a:cubicBezTo>
                <a:cubicBezTo>
                  <a:pt x="1562" y="1687"/>
                  <a:pt x="1563" y="1687"/>
                  <a:pt x="1563" y="1687"/>
                </a:cubicBezTo>
                <a:cubicBezTo>
                  <a:pt x="1563" y="1687"/>
                  <a:pt x="1563" y="1687"/>
                  <a:pt x="1563" y="1687"/>
                </a:cubicBezTo>
                <a:cubicBezTo>
                  <a:pt x="1566" y="1688"/>
                  <a:pt x="1568" y="1689"/>
                  <a:pt x="1570" y="1690"/>
                </a:cubicBezTo>
                <a:cubicBezTo>
                  <a:pt x="1570" y="1690"/>
                  <a:pt x="1571" y="1690"/>
                  <a:pt x="1571" y="1690"/>
                </a:cubicBezTo>
                <a:cubicBezTo>
                  <a:pt x="1573" y="1691"/>
                  <a:pt x="1575" y="1692"/>
                  <a:pt x="1577" y="1693"/>
                </a:cubicBezTo>
                <a:cubicBezTo>
                  <a:pt x="1577" y="1693"/>
                  <a:pt x="1577" y="1693"/>
                  <a:pt x="1578" y="1693"/>
                </a:cubicBezTo>
                <a:cubicBezTo>
                  <a:pt x="1578" y="1694"/>
                  <a:pt x="1578" y="1694"/>
                  <a:pt x="1578" y="1694"/>
                </a:cubicBezTo>
                <a:cubicBezTo>
                  <a:pt x="1580" y="1695"/>
                  <a:pt x="1581" y="1696"/>
                  <a:pt x="1582" y="1697"/>
                </a:cubicBezTo>
                <a:cubicBezTo>
                  <a:pt x="1584" y="1698"/>
                  <a:pt x="1586" y="1700"/>
                  <a:pt x="1588" y="1703"/>
                </a:cubicBezTo>
                <a:cubicBezTo>
                  <a:pt x="1590" y="1706"/>
                  <a:pt x="1592" y="1710"/>
                  <a:pt x="1592" y="1714"/>
                </a:cubicBezTo>
                <a:cubicBezTo>
                  <a:pt x="1592" y="1717"/>
                  <a:pt x="1592" y="1717"/>
                  <a:pt x="1592" y="1717"/>
                </a:cubicBezTo>
                <a:cubicBezTo>
                  <a:pt x="1592" y="1717"/>
                  <a:pt x="1592" y="1717"/>
                  <a:pt x="1592" y="1717"/>
                </a:cubicBezTo>
                <a:cubicBezTo>
                  <a:pt x="1592" y="1731"/>
                  <a:pt x="1592" y="1746"/>
                  <a:pt x="1592" y="1760"/>
                </a:cubicBezTo>
                <a:cubicBezTo>
                  <a:pt x="1592" y="1764"/>
                  <a:pt x="1593" y="1767"/>
                  <a:pt x="1592" y="1771"/>
                </a:cubicBezTo>
                <a:close/>
                <a:moveTo>
                  <a:pt x="1671" y="1490"/>
                </a:moveTo>
                <a:cubicBezTo>
                  <a:pt x="1671" y="1490"/>
                  <a:pt x="1670" y="1489"/>
                  <a:pt x="1670" y="1489"/>
                </a:cubicBezTo>
                <a:cubicBezTo>
                  <a:pt x="1670" y="1489"/>
                  <a:pt x="1669" y="1489"/>
                  <a:pt x="1669" y="1488"/>
                </a:cubicBezTo>
                <a:cubicBezTo>
                  <a:pt x="1667" y="1486"/>
                  <a:pt x="1666" y="1483"/>
                  <a:pt x="1665" y="1480"/>
                </a:cubicBezTo>
                <a:cubicBezTo>
                  <a:pt x="1665" y="1477"/>
                  <a:pt x="1665" y="1477"/>
                  <a:pt x="1665" y="1477"/>
                </a:cubicBezTo>
                <a:cubicBezTo>
                  <a:pt x="1665" y="1475"/>
                  <a:pt x="1665" y="1473"/>
                  <a:pt x="1665" y="1471"/>
                </a:cubicBezTo>
                <a:cubicBezTo>
                  <a:pt x="1665" y="1471"/>
                  <a:pt x="1665" y="1471"/>
                  <a:pt x="1665" y="1471"/>
                </a:cubicBezTo>
                <a:cubicBezTo>
                  <a:pt x="1664" y="1463"/>
                  <a:pt x="1662" y="1454"/>
                  <a:pt x="1663" y="1445"/>
                </a:cubicBezTo>
                <a:cubicBezTo>
                  <a:pt x="1663" y="1443"/>
                  <a:pt x="1663" y="1443"/>
                  <a:pt x="1663" y="1443"/>
                </a:cubicBezTo>
                <a:cubicBezTo>
                  <a:pt x="1662" y="1440"/>
                  <a:pt x="1663" y="1437"/>
                  <a:pt x="1665" y="1435"/>
                </a:cubicBezTo>
                <a:cubicBezTo>
                  <a:pt x="1667" y="1433"/>
                  <a:pt x="1669" y="1431"/>
                  <a:pt x="1673" y="1429"/>
                </a:cubicBezTo>
                <a:cubicBezTo>
                  <a:pt x="1676" y="1427"/>
                  <a:pt x="1680" y="1426"/>
                  <a:pt x="1684" y="1425"/>
                </a:cubicBezTo>
                <a:cubicBezTo>
                  <a:pt x="1684" y="1425"/>
                  <a:pt x="1684" y="1425"/>
                  <a:pt x="1684" y="1425"/>
                </a:cubicBezTo>
                <a:cubicBezTo>
                  <a:pt x="1685" y="1425"/>
                  <a:pt x="1685" y="1425"/>
                  <a:pt x="1685" y="1425"/>
                </a:cubicBezTo>
                <a:cubicBezTo>
                  <a:pt x="1687" y="1424"/>
                  <a:pt x="1689" y="1424"/>
                  <a:pt x="1690" y="1424"/>
                </a:cubicBezTo>
                <a:cubicBezTo>
                  <a:pt x="1691" y="1424"/>
                  <a:pt x="1692" y="1424"/>
                  <a:pt x="1693" y="1424"/>
                </a:cubicBezTo>
                <a:cubicBezTo>
                  <a:pt x="1700" y="1423"/>
                  <a:pt x="1708" y="1423"/>
                  <a:pt x="1716" y="1423"/>
                </a:cubicBezTo>
                <a:cubicBezTo>
                  <a:pt x="1769" y="1423"/>
                  <a:pt x="1769" y="1423"/>
                  <a:pt x="1769" y="1423"/>
                </a:cubicBezTo>
                <a:cubicBezTo>
                  <a:pt x="1772" y="1423"/>
                  <a:pt x="1775" y="1423"/>
                  <a:pt x="1778" y="1424"/>
                </a:cubicBezTo>
                <a:cubicBezTo>
                  <a:pt x="1792" y="1425"/>
                  <a:pt x="1808" y="1429"/>
                  <a:pt x="1810" y="1442"/>
                </a:cubicBezTo>
                <a:cubicBezTo>
                  <a:pt x="1814" y="1454"/>
                  <a:pt x="1815" y="1466"/>
                  <a:pt x="1817" y="1478"/>
                </a:cubicBezTo>
                <a:cubicBezTo>
                  <a:pt x="1818" y="1480"/>
                  <a:pt x="1818" y="1480"/>
                  <a:pt x="1818" y="1480"/>
                </a:cubicBezTo>
                <a:cubicBezTo>
                  <a:pt x="1818" y="1482"/>
                  <a:pt x="1818" y="1485"/>
                  <a:pt x="1817" y="1487"/>
                </a:cubicBezTo>
                <a:cubicBezTo>
                  <a:pt x="1817" y="1487"/>
                  <a:pt x="1817" y="1488"/>
                  <a:pt x="1816" y="1488"/>
                </a:cubicBezTo>
                <a:cubicBezTo>
                  <a:pt x="1816" y="1488"/>
                  <a:pt x="1816" y="1488"/>
                  <a:pt x="1816" y="1488"/>
                </a:cubicBezTo>
                <a:cubicBezTo>
                  <a:pt x="1816" y="1488"/>
                  <a:pt x="1816" y="1488"/>
                  <a:pt x="1816" y="1488"/>
                </a:cubicBezTo>
                <a:cubicBezTo>
                  <a:pt x="1813" y="1494"/>
                  <a:pt x="1807" y="1497"/>
                  <a:pt x="1799" y="1499"/>
                </a:cubicBezTo>
                <a:cubicBezTo>
                  <a:pt x="1798" y="1499"/>
                  <a:pt x="1798" y="1499"/>
                  <a:pt x="1797" y="1499"/>
                </a:cubicBezTo>
                <a:cubicBezTo>
                  <a:pt x="1796" y="1500"/>
                  <a:pt x="1796" y="1500"/>
                  <a:pt x="1795" y="1500"/>
                </a:cubicBezTo>
                <a:cubicBezTo>
                  <a:pt x="1794" y="1500"/>
                  <a:pt x="1794" y="1500"/>
                  <a:pt x="1793" y="1500"/>
                </a:cubicBezTo>
                <a:cubicBezTo>
                  <a:pt x="1792" y="1500"/>
                  <a:pt x="1790" y="1501"/>
                  <a:pt x="1789" y="1501"/>
                </a:cubicBezTo>
                <a:cubicBezTo>
                  <a:pt x="1771" y="1503"/>
                  <a:pt x="1750" y="1501"/>
                  <a:pt x="1741" y="1501"/>
                </a:cubicBezTo>
                <a:cubicBezTo>
                  <a:pt x="1707" y="1501"/>
                  <a:pt x="1707" y="1501"/>
                  <a:pt x="1707" y="1501"/>
                </a:cubicBezTo>
                <a:cubicBezTo>
                  <a:pt x="1704" y="1501"/>
                  <a:pt x="1702" y="1501"/>
                  <a:pt x="1699" y="1501"/>
                </a:cubicBezTo>
                <a:cubicBezTo>
                  <a:pt x="1697" y="1501"/>
                  <a:pt x="1695" y="1500"/>
                  <a:pt x="1693" y="1500"/>
                </a:cubicBezTo>
                <a:cubicBezTo>
                  <a:pt x="1693" y="1500"/>
                  <a:pt x="1692" y="1500"/>
                  <a:pt x="1692" y="1500"/>
                </a:cubicBezTo>
                <a:cubicBezTo>
                  <a:pt x="1691" y="1500"/>
                  <a:pt x="1691" y="1500"/>
                  <a:pt x="1691" y="1500"/>
                </a:cubicBezTo>
                <a:cubicBezTo>
                  <a:pt x="1689" y="1499"/>
                  <a:pt x="1687" y="1499"/>
                  <a:pt x="1685" y="1498"/>
                </a:cubicBezTo>
                <a:cubicBezTo>
                  <a:pt x="1684" y="1498"/>
                  <a:pt x="1684" y="1497"/>
                  <a:pt x="1683" y="1497"/>
                </a:cubicBezTo>
                <a:cubicBezTo>
                  <a:pt x="1681" y="1496"/>
                  <a:pt x="1680" y="1496"/>
                  <a:pt x="1678" y="1495"/>
                </a:cubicBezTo>
                <a:cubicBezTo>
                  <a:pt x="1676" y="1494"/>
                  <a:pt x="1674" y="1492"/>
                  <a:pt x="1672" y="1491"/>
                </a:cubicBezTo>
                <a:cubicBezTo>
                  <a:pt x="1672" y="1491"/>
                  <a:pt x="1671" y="1490"/>
                  <a:pt x="1671" y="1490"/>
                </a:cubicBezTo>
                <a:close/>
                <a:moveTo>
                  <a:pt x="1680" y="1622"/>
                </a:moveTo>
                <a:cubicBezTo>
                  <a:pt x="1677" y="1618"/>
                  <a:pt x="1676" y="1615"/>
                  <a:pt x="1675" y="1612"/>
                </a:cubicBezTo>
                <a:cubicBezTo>
                  <a:pt x="1675" y="1607"/>
                  <a:pt x="1675" y="1607"/>
                  <a:pt x="1675" y="1607"/>
                </a:cubicBezTo>
                <a:cubicBezTo>
                  <a:pt x="1675" y="1607"/>
                  <a:pt x="1675" y="1607"/>
                  <a:pt x="1675" y="1607"/>
                </a:cubicBezTo>
                <a:cubicBezTo>
                  <a:pt x="1674" y="1593"/>
                  <a:pt x="1673" y="1580"/>
                  <a:pt x="1672" y="1567"/>
                </a:cubicBezTo>
                <a:cubicBezTo>
                  <a:pt x="1672" y="1567"/>
                  <a:pt x="1672" y="1567"/>
                  <a:pt x="1672" y="1567"/>
                </a:cubicBezTo>
                <a:cubicBezTo>
                  <a:pt x="1672" y="1566"/>
                  <a:pt x="1672" y="1566"/>
                  <a:pt x="1672" y="1566"/>
                </a:cubicBezTo>
                <a:cubicBezTo>
                  <a:pt x="1672" y="1565"/>
                  <a:pt x="1672" y="1564"/>
                  <a:pt x="1672" y="1563"/>
                </a:cubicBezTo>
                <a:cubicBezTo>
                  <a:pt x="1675" y="1535"/>
                  <a:pt x="1735" y="1542"/>
                  <a:pt x="1754" y="1542"/>
                </a:cubicBezTo>
                <a:cubicBezTo>
                  <a:pt x="1776" y="1542"/>
                  <a:pt x="1819" y="1537"/>
                  <a:pt x="1832" y="1559"/>
                </a:cubicBezTo>
                <a:cubicBezTo>
                  <a:pt x="1833" y="1561"/>
                  <a:pt x="1835" y="1563"/>
                  <a:pt x="1835" y="1565"/>
                </a:cubicBezTo>
                <a:cubicBezTo>
                  <a:pt x="1836" y="1568"/>
                  <a:pt x="1836" y="1568"/>
                  <a:pt x="1836" y="1568"/>
                </a:cubicBezTo>
                <a:cubicBezTo>
                  <a:pt x="1836" y="1568"/>
                  <a:pt x="1836" y="1568"/>
                  <a:pt x="1836" y="1568"/>
                </a:cubicBezTo>
                <a:cubicBezTo>
                  <a:pt x="1837" y="1575"/>
                  <a:pt x="1838" y="1581"/>
                  <a:pt x="1840" y="1588"/>
                </a:cubicBezTo>
                <a:cubicBezTo>
                  <a:pt x="1844" y="1611"/>
                  <a:pt x="1844" y="1611"/>
                  <a:pt x="1844" y="1611"/>
                </a:cubicBezTo>
                <a:cubicBezTo>
                  <a:pt x="1845" y="1615"/>
                  <a:pt x="1844" y="1618"/>
                  <a:pt x="1843" y="1621"/>
                </a:cubicBezTo>
                <a:cubicBezTo>
                  <a:pt x="1842" y="1623"/>
                  <a:pt x="1840" y="1625"/>
                  <a:pt x="1838" y="1627"/>
                </a:cubicBezTo>
                <a:cubicBezTo>
                  <a:pt x="1838" y="1627"/>
                  <a:pt x="1837" y="1628"/>
                  <a:pt x="1836" y="1629"/>
                </a:cubicBezTo>
                <a:cubicBezTo>
                  <a:pt x="1836" y="1629"/>
                  <a:pt x="1835" y="1629"/>
                  <a:pt x="1835" y="1630"/>
                </a:cubicBezTo>
                <a:cubicBezTo>
                  <a:pt x="1835" y="1630"/>
                  <a:pt x="1834" y="1630"/>
                  <a:pt x="1834" y="1630"/>
                </a:cubicBezTo>
                <a:cubicBezTo>
                  <a:pt x="1833" y="1631"/>
                  <a:pt x="1832" y="1631"/>
                  <a:pt x="1830" y="1632"/>
                </a:cubicBezTo>
                <a:cubicBezTo>
                  <a:pt x="1829" y="1633"/>
                  <a:pt x="1828" y="1633"/>
                  <a:pt x="1827" y="1634"/>
                </a:cubicBezTo>
                <a:cubicBezTo>
                  <a:pt x="1826" y="1634"/>
                  <a:pt x="1825" y="1634"/>
                  <a:pt x="1825" y="1634"/>
                </a:cubicBezTo>
                <a:cubicBezTo>
                  <a:pt x="1824" y="1635"/>
                  <a:pt x="1823" y="1635"/>
                  <a:pt x="1822" y="1635"/>
                </a:cubicBezTo>
                <a:cubicBezTo>
                  <a:pt x="1821" y="1635"/>
                  <a:pt x="1820" y="1636"/>
                  <a:pt x="1819" y="1636"/>
                </a:cubicBezTo>
                <a:cubicBezTo>
                  <a:pt x="1818" y="1636"/>
                  <a:pt x="1818" y="1636"/>
                  <a:pt x="1818" y="1636"/>
                </a:cubicBezTo>
                <a:cubicBezTo>
                  <a:pt x="1816" y="1636"/>
                  <a:pt x="1814" y="1637"/>
                  <a:pt x="1812" y="1637"/>
                </a:cubicBezTo>
                <a:cubicBezTo>
                  <a:pt x="1809" y="1637"/>
                  <a:pt x="1807" y="1637"/>
                  <a:pt x="1805" y="1637"/>
                </a:cubicBezTo>
                <a:cubicBezTo>
                  <a:pt x="1805" y="1637"/>
                  <a:pt x="1805" y="1637"/>
                  <a:pt x="1805" y="1637"/>
                </a:cubicBezTo>
                <a:cubicBezTo>
                  <a:pt x="1804" y="1637"/>
                  <a:pt x="1804" y="1637"/>
                  <a:pt x="1804" y="1637"/>
                </a:cubicBezTo>
                <a:cubicBezTo>
                  <a:pt x="1804" y="1637"/>
                  <a:pt x="1804" y="1637"/>
                  <a:pt x="1804" y="1637"/>
                </a:cubicBezTo>
                <a:cubicBezTo>
                  <a:pt x="1777" y="1637"/>
                  <a:pt x="1750" y="1637"/>
                  <a:pt x="1722" y="1638"/>
                </a:cubicBezTo>
                <a:cubicBezTo>
                  <a:pt x="1719" y="1638"/>
                  <a:pt x="1716" y="1637"/>
                  <a:pt x="1714" y="1637"/>
                </a:cubicBezTo>
                <a:cubicBezTo>
                  <a:pt x="1713" y="1637"/>
                  <a:pt x="1712" y="1637"/>
                  <a:pt x="1712" y="1637"/>
                </a:cubicBezTo>
                <a:cubicBezTo>
                  <a:pt x="1709" y="1636"/>
                  <a:pt x="1707" y="1636"/>
                  <a:pt x="1705" y="1636"/>
                </a:cubicBezTo>
                <a:cubicBezTo>
                  <a:pt x="1705" y="1636"/>
                  <a:pt x="1705" y="1636"/>
                  <a:pt x="1705" y="1636"/>
                </a:cubicBezTo>
                <a:cubicBezTo>
                  <a:pt x="1704" y="1635"/>
                  <a:pt x="1704" y="1635"/>
                  <a:pt x="1704" y="1635"/>
                </a:cubicBezTo>
                <a:cubicBezTo>
                  <a:pt x="1701" y="1635"/>
                  <a:pt x="1699" y="1634"/>
                  <a:pt x="1697" y="1633"/>
                </a:cubicBezTo>
                <a:cubicBezTo>
                  <a:pt x="1696" y="1633"/>
                  <a:pt x="1695" y="1632"/>
                  <a:pt x="1695" y="1632"/>
                </a:cubicBezTo>
                <a:cubicBezTo>
                  <a:pt x="1693" y="1632"/>
                  <a:pt x="1692" y="1631"/>
                  <a:pt x="1691" y="1630"/>
                </a:cubicBezTo>
                <a:cubicBezTo>
                  <a:pt x="1691" y="1630"/>
                  <a:pt x="1690" y="1630"/>
                  <a:pt x="1690" y="1630"/>
                </a:cubicBezTo>
                <a:cubicBezTo>
                  <a:pt x="1686" y="1628"/>
                  <a:pt x="1682" y="1625"/>
                  <a:pt x="1680" y="1622"/>
                </a:cubicBezTo>
                <a:close/>
                <a:moveTo>
                  <a:pt x="1875" y="1783"/>
                </a:moveTo>
                <a:cubicBezTo>
                  <a:pt x="1873" y="1787"/>
                  <a:pt x="1870" y="1790"/>
                  <a:pt x="1866" y="1793"/>
                </a:cubicBezTo>
                <a:cubicBezTo>
                  <a:pt x="1862" y="1796"/>
                  <a:pt x="1858" y="1799"/>
                  <a:pt x="1852" y="1800"/>
                </a:cubicBezTo>
                <a:cubicBezTo>
                  <a:pt x="1846" y="1802"/>
                  <a:pt x="1840" y="1803"/>
                  <a:pt x="1833" y="1803"/>
                </a:cubicBezTo>
                <a:cubicBezTo>
                  <a:pt x="1815" y="1803"/>
                  <a:pt x="1815" y="1803"/>
                  <a:pt x="1815" y="1803"/>
                </a:cubicBezTo>
                <a:cubicBezTo>
                  <a:pt x="1814" y="1803"/>
                  <a:pt x="1814" y="1803"/>
                  <a:pt x="1814" y="1803"/>
                </a:cubicBezTo>
                <a:cubicBezTo>
                  <a:pt x="1789" y="1803"/>
                  <a:pt x="1765" y="1803"/>
                  <a:pt x="1740" y="1803"/>
                </a:cubicBezTo>
                <a:cubicBezTo>
                  <a:pt x="1737" y="1803"/>
                  <a:pt x="1734" y="1803"/>
                  <a:pt x="1731" y="1803"/>
                </a:cubicBezTo>
                <a:cubicBezTo>
                  <a:pt x="1730" y="1803"/>
                  <a:pt x="1730" y="1803"/>
                  <a:pt x="1729" y="1803"/>
                </a:cubicBezTo>
                <a:cubicBezTo>
                  <a:pt x="1726" y="1802"/>
                  <a:pt x="1724" y="1802"/>
                  <a:pt x="1721" y="1801"/>
                </a:cubicBezTo>
                <a:cubicBezTo>
                  <a:pt x="1721" y="1801"/>
                  <a:pt x="1721" y="1801"/>
                  <a:pt x="1720" y="1801"/>
                </a:cubicBezTo>
                <a:cubicBezTo>
                  <a:pt x="1720" y="1801"/>
                  <a:pt x="1720" y="1801"/>
                  <a:pt x="1720" y="1801"/>
                </a:cubicBezTo>
                <a:cubicBezTo>
                  <a:pt x="1709" y="1798"/>
                  <a:pt x="1698" y="1792"/>
                  <a:pt x="1692" y="1783"/>
                </a:cubicBezTo>
                <a:cubicBezTo>
                  <a:pt x="1692" y="1783"/>
                  <a:pt x="1692" y="1783"/>
                  <a:pt x="1692" y="1783"/>
                </a:cubicBezTo>
                <a:cubicBezTo>
                  <a:pt x="1692" y="1783"/>
                  <a:pt x="1692" y="1783"/>
                  <a:pt x="1692" y="1783"/>
                </a:cubicBezTo>
                <a:cubicBezTo>
                  <a:pt x="1691" y="1782"/>
                  <a:pt x="1690" y="1780"/>
                  <a:pt x="1690" y="1778"/>
                </a:cubicBezTo>
                <a:cubicBezTo>
                  <a:pt x="1689" y="1777"/>
                  <a:pt x="1689" y="1776"/>
                  <a:pt x="1689" y="1775"/>
                </a:cubicBezTo>
                <a:cubicBezTo>
                  <a:pt x="1688" y="1774"/>
                  <a:pt x="1688" y="1773"/>
                  <a:pt x="1688" y="1772"/>
                </a:cubicBezTo>
                <a:cubicBezTo>
                  <a:pt x="1688" y="1772"/>
                  <a:pt x="1688" y="1771"/>
                  <a:pt x="1688" y="1771"/>
                </a:cubicBezTo>
                <a:cubicBezTo>
                  <a:pt x="1687" y="1769"/>
                  <a:pt x="1687" y="1769"/>
                  <a:pt x="1687" y="1769"/>
                </a:cubicBezTo>
                <a:cubicBezTo>
                  <a:pt x="1687" y="1769"/>
                  <a:pt x="1687" y="1769"/>
                  <a:pt x="1687" y="1769"/>
                </a:cubicBezTo>
                <a:cubicBezTo>
                  <a:pt x="1686" y="1756"/>
                  <a:pt x="1685" y="1742"/>
                  <a:pt x="1684" y="1728"/>
                </a:cubicBezTo>
                <a:cubicBezTo>
                  <a:pt x="1684" y="1725"/>
                  <a:pt x="1684" y="1723"/>
                  <a:pt x="1684" y="1721"/>
                </a:cubicBezTo>
                <a:cubicBezTo>
                  <a:pt x="1683" y="1714"/>
                  <a:pt x="1683" y="1714"/>
                  <a:pt x="1683" y="1714"/>
                </a:cubicBezTo>
                <a:cubicBezTo>
                  <a:pt x="1683" y="1713"/>
                  <a:pt x="1683" y="1713"/>
                  <a:pt x="1683" y="1713"/>
                </a:cubicBezTo>
                <a:cubicBezTo>
                  <a:pt x="1683" y="1711"/>
                  <a:pt x="1683" y="1710"/>
                  <a:pt x="1684" y="1709"/>
                </a:cubicBezTo>
                <a:cubicBezTo>
                  <a:pt x="1684" y="1708"/>
                  <a:pt x="1684" y="1707"/>
                  <a:pt x="1684" y="1707"/>
                </a:cubicBezTo>
                <a:cubicBezTo>
                  <a:pt x="1685" y="1706"/>
                  <a:pt x="1685" y="1705"/>
                  <a:pt x="1685" y="1704"/>
                </a:cubicBezTo>
                <a:cubicBezTo>
                  <a:pt x="1686" y="1703"/>
                  <a:pt x="1686" y="1703"/>
                  <a:pt x="1686" y="1702"/>
                </a:cubicBezTo>
                <a:cubicBezTo>
                  <a:pt x="1686" y="1702"/>
                  <a:pt x="1686" y="1702"/>
                  <a:pt x="1686" y="1702"/>
                </a:cubicBezTo>
                <a:cubicBezTo>
                  <a:pt x="1687" y="1700"/>
                  <a:pt x="1688" y="1699"/>
                  <a:pt x="1689" y="1698"/>
                </a:cubicBezTo>
                <a:cubicBezTo>
                  <a:pt x="1690" y="1697"/>
                  <a:pt x="1691" y="1697"/>
                  <a:pt x="1691" y="1696"/>
                </a:cubicBezTo>
                <a:cubicBezTo>
                  <a:pt x="1692" y="1695"/>
                  <a:pt x="1693" y="1695"/>
                  <a:pt x="1694" y="1694"/>
                </a:cubicBezTo>
                <a:cubicBezTo>
                  <a:pt x="1695" y="1694"/>
                  <a:pt x="1695" y="1693"/>
                  <a:pt x="1695" y="1693"/>
                </a:cubicBezTo>
                <a:cubicBezTo>
                  <a:pt x="1695" y="1693"/>
                  <a:pt x="1696" y="1693"/>
                  <a:pt x="1696" y="1693"/>
                </a:cubicBezTo>
                <a:cubicBezTo>
                  <a:pt x="1698" y="1692"/>
                  <a:pt x="1699" y="1691"/>
                  <a:pt x="1701" y="1690"/>
                </a:cubicBezTo>
                <a:cubicBezTo>
                  <a:pt x="1702" y="1690"/>
                  <a:pt x="1702" y="1689"/>
                  <a:pt x="1702" y="1689"/>
                </a:cubicBezTo>
                <a:cubicBezTo>
                  <a:pt x="1703" y="1689"/>
                  <a:pt x="1703" y="1689"/>
                  <a:pt x="1703" y="1689"/>
                </a:cubicBezTo>
                <a:cubicBezTo>
                  <a:pt x="1704" y="1689"/>
                  <a:pt x="1704" y="1689"/>
                  <a:pt x="1705" y="1688"/>
                </a:cubicBezTo>
                <a:cubicBezTo>
                  <a:pt x="1706" y="1688"/>
                  <a:pt x="1708" y="1687"/>
                  <a:pt x="1709" y="1687"/>
                </a:cubicBezTo>
                <a:cubicBezTo>
                  <a:pt x="1710" y="1687"/>
                  <a:pt x="1711" y="1686"/>
                  <a:pt x="1712" y="1686"/>
                </a:cubicBezTo>
                <a:cubicBezTo>
                  <a:pt x="1713" y="1686"/>
                  <a:pt x="1714" y="1686"/>
                  <a:pt x="1714" y="1686"/>
                </a:cubicBezTo>
                <a:cubicBezTo>
                  <a:pt x="1717" y="1685"/>
                  <a:pt x="1720" y="1685"/>
                  <a:pt x="1723" y="1685"/>
                </a:cubicBezTo>
                <a:cubicBezTo>
                  <a:pt x="1723" y="1685"/>
                  <a:pt x="1724" y="1685"/>
                  <a:pt x="1724" y="1685"/>
                </a:cubicBezTo>
                <a:cubicBezTo>
                  <a:pt x="1725" y="1685"/>
                  <a:pt x="1726" y="1685"/>
                  <a:pt x="1727" y="1685"/>
                </a:cubicBezTo>
                <a:cubicBezTo>
                  <a:pt x="1731" y="1685"/>
                  <a:pt x="1731" y="1685"/>
                  <a:pt x="1731" y="1685"/>
                </a:cubicBezTo>
                <a:cubicBezTo>
                  <a:pt x="1736" y="1684"/>
                  <a:pt x="1740" y="1684"/>
                  <a:pt x="1744" y="1684"/>
                </a:cubicBezTo>
                <a:cubicBezTo>
                  <a:pt x="1748" y="1684"/>
                  <a:pt x="1752" y="1684"/>
                  <a:pt x="1755" y="1684"/>
                </a:cubicBezTo>
                <a:cubicBezTo>
                  <a:pt x="1791" y="1684"/>
                  <a:pt x="1791" y="1684"/>
                  <a:pt x="1791" y="1684"/>
                </a:cubicBezTo>
                <a:cubicBezTo>
                  <a:pt x="1801" y="1684"/>
                  <a:pt x="1811" y="1684"/>
                  <a:pt x="1820" y="1685"/>
                </a:cubicBezTo>
                <a:cubicBezTo>
                  <a:pt x="1822" y="1685"/>
                  <a:pt x="1823" y="1685"/>
                  <a:pt x="1825" y="1685"/>
                </a:cubicBezTo>
                <a:cubicBezTo>
                  <a:pt x="1826" y="1686"/>
                  <a:pt x="1827" y="1686"/>
                  <a:pt x="1828" y="1686"/>
                </a:cubicBezTo>
                <a:cubicBezTo>
                  <a:pt x="1828" y="1686"/>
                  <a:pt x="1829" y="1686"/>
                  <a:pt x="1830" y="1686"/>
                </a:cubicBezTo>
                <a:cubicBezTo>
                  <a:pt x="1830" y="1686"/>
                  <a:pt x="1831" y="1686"/>
                  <a:pt x="1831" y="1687"/>
                </a:cubicBezTo>
                <a:cubicBezTo>
                  <a:pt x="1832" y="1687"/>
                  <a:pt x="1832" y="1687"/>
                  <a:pt x="1833" y="1687"/>
                </a:cubicBezTo>
                <a:cubicBezTo>
                  <a:pt x="1834" y="1687"/>
                  <a:pt x="1836" y="1688"/>
                  <a:pt x="1838" y="1689"/>
                </a:cubicBezTo>
                <a:cubicBezTo>
                  <a:pt x="1839" y="1689"/>
                  <a:pt x="1840" y="1689"/>
                  <a:pt x="1841" y="1690"/>
                </a:cubicBezTo>
                <a:cubicBezTo>
                  <a:pt x="1842" y="1690"/>
                  <a:pt x="1842" y="1690"/>
                  <a:pt x="1843" y="1691"/>
                </a:cubicBezTo>
                <a:cubicBezTo>
                  <a:pt x="1845" y="1691"/>
                  <a:pt x="1846" y="1692"/>
                  <a:pt x="1847" y="1693"/>
                </a:cubicBezTo>
                <a:cubicBezTo>
                  <a:pt x="1852" y="1695"/>
                  <a:pt x="1856" y="1698"/>
                  <a:pt x="1859" y="1702"/>
                </a:cubicBezTo>
                <a:cubicBezTo>
                  <a:pt x="1862" y="1705"/>
                  <a:pt x="1864" y="1709"/>
                  <a:pt x="1865" y="1713"/>
                </a:cubicBezTo>
                <a:cubicBezTo>
                  <a:pt x="1870" y="1736"/>
                  <a:pt x="1870" y="1736"/>
                  <a:pt x="1870" y="1736"/>
                </a:cubicBezTo>
                <a:cubicBezTo>
                  <a:pt x="1871" y="1746"/>
                  <a:pt x="1873" y="1755"/>
                  <a:pt x="1875" y="1764"/>
                </a:cubicBezTo>
                <a:cubicBezTo>
                  <a:pt x="1875" y="1764"/>
                  <a:pt x="1875" y="1764"/>
                  <a:pt x="1875" y="1764"/>
                </a:cubicBezTo>
                <a:cubicBezTo>
                  <a:pt x="1876" y="1770"/>
                  <a:pt x="1876" y="1770"/>
                  <a:pt x="1876" y="1770"/>
                </a:cubicBezTo>
                <a:cubicBezTo>
                  <a:pt x="1877" y="1775"/>
                  <a:pt x="1877" y="1779"/>
                  <a:pt x="1875" y="1783"/>
                </a:cubicBezTo>
                <a:close/>
                <a:moveTo>
                  <a:pt x="2041" y="1494"/>
                </a:moveTo>
                <a:cubicBezTo>
                  <a:pt x="2036" y="1492"/>
                  <a:pt x="2032" y="1490"/>
                  <a:pt x="2030" y="1487"/>
                </a:cubicBezTo>
                <a:cubicBezTo>
                  <a:pt x="2027" y="1485"/>
                  <a:pt x="2024" y="1482"/>
                  <a:pt x="2023" y="1479"/>
                </a:cubicBezTo>
                <a:cubicBezTo>
                  <a:pt x="2021" y="1474"/>
                  <a:pt x="2021" y="1474"/>
                  <a:pt x="2021" y="1474"/>
                </a:cubicBezTo>
                <a:cubicBezTo>
                  <a:pt x="2019" y="1467"/>
                  <a:pt x="2016" y="1460"/>
                  <a:pt x="2014" y="1453"/>
                </a:cubicBezTo>
                <a:cubicBezTo>
                  <a:pt x="2012" y="1449"/>
                  <a:pt x="2009" y="1444"/>
                  <a:pt x="2009" y="1439"/>
                </a:cubicBezTo>
                <a:cubicBezTo>
                  <a:pt x="2009" y="1439"/>
                  <a:pt x="2009" y="1438"/>
                  <a:pt x="2009" y="1437"/>
                </a:cubicBezTo>
                <a:cubicBezTo>
                  <a:pt x="2009" y="1437"/>
                  <a:pt x="2009" y="1437"/>
                  <a:pt x="2009" y="1437"/>
                </a:cubicBezTo>
                <a:cubicBezTo>
                  <a:pt x="2009" y="1436"/>
                  <a:pt x="2009" y="1436"/>
                  <a:pt x="2009" y="1436"/>
                </a:cubicBezTo>
                <a:cubicBezTo>
                  <a:pt x="2010" y="1435"/>
                  <a:pt x="2009" y="1435"/>
                  <a:pt x="2010" y="1434"/>
                </a:cubicBezTo>
                <a:cubicBezTo>
                  <a:pt x="2010" y="1434"/>
                  <a:pt x="2010" y="1434"/>
                  <a:pt x="2010" y="1434"/>
                </a:cubicBezTo>
                <a:cubicBezTo>
                  <a:pt x="2016" y="1421"/>
                  <a:pt x="2039" y="1423"/>
                  <a:pt x="2051" y="1423"/>
                </a:cubicBezTo>
                <a:cubicBezTo>
                  <a:pt x="2110" y="1422"/>
                  <a:pt x="2110" y="1422"/>
                  <a:pt x="2110" y="1422"/>
                </a:cubicBezTo>
                <a:cubicBezTo>
                  <a:pt x="2115" y="1422"/>
                  <a:pt x="2120" y="1423"/>
                  <a:pt x="2125" y="1424"/>
                </a:cubicBezTo>
                <a:cubicBezTo>
                  <a:pt x="2126" y="1424"/>
                  <a:pt x="2128" y="1424"/>
                  <a:pt x="2129" y="1425"/>
                </a:cubicBezTo>
                <a:cubicBezTo>
                  <a:pt x="2129" y="1425"/>
                  <a:pt x="2130" y="1425"/>
                  <a:pt x="2131" y="1425"/>
                </a:cubicBezTo>
                <a:cubicBezTo>
                  <a:pt x="2132" y="1425"/>
                  <a:pt x="2133" y="1426"/>
                  <a:pt x="2133" y="1426"/>
                </a:cubicBezTo>
                <a:cubicBezTo>
                  <a:pt x="2135" y="1426"/>
                  <a:pt x="2137" y="1427"/>
                  <a:pt x="2138" y="1428"/>
                </a:cubicBezTo>
                <a:cubicBezTo>
                  <a:pt x="2139" y="1428"/>
                  <a:pt x="2139" y="1428"/>
                  <a:pt x="2139" y="1428"/>
                </a:cubicBezTo>
                <a:cubicBezTo>
                  <a:pt x="2139" y="1428"/>
                  <a:pt x="2139" y="1428"/>
                  <a:pt x="2140" y="1428"/>
                </a:cubicBezTo>
                <a:cubicBezTo>
                  <a:pt x="2141" y="1429"/>
                  <a:pt x="2142" y="1429"/>
                  <a:pt x="2144" y="1430"/>
                </a:cubicBezTo>
                <a:cubicBezTo>
                  <a:pt x="2145" y="1431"/>
                  <a:pt x="2146" y="1431"/>
                  <a:pt x="2146" y="1431"/>
                </a:cubicBezTo>
                <a:cubicBezTo>
                  <a:pt x="2147" y="1432"/>
                  <a:pt x="2147" y="1432"/>
                  <a:pt x="2148" y="1432"/>
                </a:cubicBezTo>
                <a:cubicBezTo>
                  <a:pt x="2148" y="1433"/>
                  <a:pt x="2148" y="1433"/>
                  <a:pt x="2149" y="1433"/>
                </a:cubicBezTo>
                <a:cubicBezTo>
                  <a:pt x="2149" y="1433"/>
                  <a:pt x="2150" y="1434"/>
                  <a:pt x="2150" y="1434"/>
                </a:cubicBezTo>
                <a:cubicBezTo>
                  <a:pt x="2153" y="1436"/>
                  <a:pt x="2156" y="1439"/>
                  <a:pt x="2157" y="1442"/>
                </a:cubicBezTo>
                <a:cubicBezTo>
                  <a:pt x="2157" y="1442"/>
                  <a:pt x="2157" y="1442"/>
                  <a:pt x="2157" y="1442"/>
                </a:cubicBezTo>
                <a:cubicBezTo>
                  <a:pt x="2163" y="1450"/>
                  <a:pt x="2166" y="1460"/>
                  <a:pt x="2170" y="1468"/>
                </a:cubicBezTo>
                <a:cubicBezTo>
                  <a:pt x="2170" y="1468"/>
                  <a:pt x="2170" y="1468"/>
                  <a:pt x="2170" y="1468"/>
                </a:cubicBezTo>
                <a:cubicBezTo>
                  <a:pt x="2172" y="1473"/>
                  <a:pt x="2176" y="1477"/>
                  <a:pt x="2177" y="1482"/>
                </a:cubicBezTo>
                <a:cubicBezTo>
                  <a:pt x="2177" y="1482"/>
                  <a:pt x="2177" y="1483"/>
                  <a:pt x="2177" y="1483"/>
                </a:cubicBezTo>
                <a:cubicBezTo>
                  <a:pt x="2177" y="1483"/>
                  <a:pt x="2177" y="1483"/>
                  <a:pt x="2177" y="1483"/>
                </a:cubicBezTo>
                <a:cubicBezTo>
                  <a:pt x="2178" y="1492"/>
                  <a:pt x="2170" y="1496"/>
                  <a:pt x="2162" y="1498"/>
                </a:cubicBezTo>
                <a:cubicBezTo>
                  <a:pt x="2161" y="1498"/>
                  <a:pt x="2161" y="1498"/>
                  <a:pt x="2161" y="1499"/>
                </a:cubicBezTo>
                <a:cubicBezTo>
                  <a:pt x="2160" y="1499"/>
                  <a:pt x="2160" y="1499"/>
                  <a:pt x="2159" y="1499"/>
                </a:cubicBezTo>
                <a:cubicBezTo>
                  <a:pt x="2158" y="1499"/>
                  <a:pt x="2156" y="1499"/>
                  <a:pt x="2155" y="1500"/>
                </a:cubicBezTo>
                <a:cubicBezTo>
                  <a:pt x="2154" y="1500"/>
                  <a:pt x="2154" y="1500"/>
                  <a:pt x="2153" y="1500"/>
                </a:cubicBezTo>
                <a:cubicBezTo>
                  <a:pt x="2152" y="1500"/>
                  <a:pt x="2150" y="1500"/>
                  <a:pt x="2149" y="1500"/>
                </a:cubicBezTo>
                <a:cubicBezTo>
                  <a:pt x="2148" y="1500"/>
                  <a:pt x="2147" y="1500"/>
                  <a:pt x="2146" y="1500"/>
                </a:cubicBezTo>
                <a:cubicBezTo>
                  <a:pt x="2146" y="1500"/>
                  <a:pt x="2146" y="1500"/>
                  <a:pt x="2146" y="1500"/>
                </a:cubicBezTo>
                <a:cubicBezTo>
                  <a:pt x="2144" y="1500"/>
                  <a:pt x="2144" y="1500"/>
                  <a:pt x="2144" y="1500"/>
                </a:cubicBezTo>
                <a:cubicBezTo>
                  <a:pt x="2135" y="1500"/>
                  <a:pt x="2126" y="1500"/>
                  <a:pt x="2117" y="1500"/>
                </a:cubicBezTo>
                <a:cubicBezTo>
                  <a:pt x="2102" y="1500"/>
                  <a:pt x="2087" y="1500"/>
                  <a:pt x="2072" y="1500"/>
                </a:cubicBezTo>
                <a:cubicBezTo>
                  <a:pt x="2061" y="1500"/>
                  <a:pt x="2050" y="1499"/>
                  <a:pt x="2041" y="1494"/>
                </a:cubicBezTo>
                <a:cubicBezTo>
                  <a:pt x="2041" y="1494"/>
                  <a:pt x="2041" y="1494"/>
                  <a:pt x="2041" y="1494"/>
                </a:cubicBezTo>
                <a:close/>
                <a:moveTo>
                  <a:pt x="2079" y="1621"/>
                </a:moveTo>
                <a:cubicBezTo>
                  <a:pt x="2076" y="1617"/>
                  <a:pt x="2073" y="1614"/>
                  <a:pt x="2072" y="1611"/>
                </a:cubicBezTo>
                <a:cubicBezTo>
                  <a:pt x="2064" y="1588"/>
                  <a:pt x="2064" y="1588"/>
                  <a:pt x="2064" y="1588"/>
                </a:cubicBezTo>
                <a:cubicBezTo>
                  <a:pt x="2061" y="1581"/>
                  <a:pt x="2059" y="1575"/>
                  <a:pt x="2056" y="1568"/>
                </a:cubicBezTo>
                <a:cubicBezTo>
                  <a:pt x="2056" y="1568"/>
                  <a:pt x="2056" y="1568"/>
                  <a:pt x="2056" y="1568"/>
                </a:cubicBezTo>
                <a:cubicBezTo>
                  <a:pt x="2055" y="1565"/>
                  <a:pt x="2055" y="1565"/>
                  <a:pt x="2055" y="1565"/>
                </a:cubicBezTo>
                <a:cubicBezTo>
                  <a:pt x="2054" y="1561"/>
                  <a:pt x="2054" y="1558"/>
                  <a:pt x="2055" y="1555"/>
                </a:cubicBezTo>
                <a:cubicBezTo>
                  <a:pt x="2056" y="1553"/>
                  <a:pt x="2057" y="1552"/>
                  <a:pt x="2059" y="1550"/>
                </a:cubicBezTo>
                <a:cubicBezTo>
                  <a:pt x="2059" y="1550"/>
                  <a:pt x="2059" y="1550"/>
                  <a:pt x="2060" y="1549"/>
                </a:cubicBezTo>
                <a:cubicBezTo>
                  <a:pt x="2060" y="1549"/>
                  <a:pt x="2061" y="1548"/>
                  <a:pt x="2061" y="1548"/>
                </a:cubicBezTo>
                <a:cubicBezTo>
                  <a:pt x="2064" y="1546"/>
                  <a:pt x="2068" y="1544"/>
                  <a:pt x="2072" y="1543"/>
                </a:cubicBezTo>
                <a:cubicBezTo>
                  <a:pt x="2076" y="1542"/>
                  <a:pt x="2080" y="1542"/>
                  <a:pt x="2084" y="1541"/>
                </a:cubicBezTo>
                <a:cubicBezTo>
                  <a:pt x="2100" y="1540"/>
                  <a:pt x="2117" y="1541"/>
                  <a:pt x="2125" y="1541"/>
                </a:cubicBezTo>
                <a:cubicBezTo>
                  <a:pt x="2153" y="1541"/>
                  <a:pt x="2202" y="1535"/>
                  <a:pt x="2218" y="1564"/>
                </a:cubicBezTo>
                <a:cubicBezTo>
                  <a:pt x="2218" y="1564"/>
                  <a:pt x="2218" y="1564"/>
                  <a:pt x="2218" y="1564"/>
                </a:cubicBezTo>
                <a:cubicBezTo>
                  <a:pt x="2218" y="1565"/>
                  <a:pt x="2218" y="1565"/>
                  <a:pt x="2218" y="1565"/>
                </a:cubicBezTo>
                <a:cubicBezTo>
                  <a:pt x="2218" y="1565"/>
                  <a:pt x="2218" y="1565"/>
                  <a:pt x="2218" y="1565"/>
                </a:cubicBezTo>
                <a:cubicBezTo>
                  <a:pt x="2224" y="1577"/>
                  <a:pt x="2230" y="1589"/>
                  <a:pt x="2236" y="1601"/>
                </a:cubicBezTo>
                <a:cubicBezTo>
                  <a:pt x="2238" y="1605"/>
                  <a:pt x="2241" y="1609"/>
                  <a:pt x="2242" y="1614"/>
                </a:cubicBezTo>
                <a:cubicBezTo>
                  <a:pt x="2242" y="1614"/>
                  <a:pt x="2242" y="1614"/>
                  <a:pt x="2242" y="1614"/>
                </a:cubicBezTo>
                <a:cubicBezTo>
                  <a:pt x="2242" y="1615"/>
                  <a:pt x="2242" y="1616"/>
                  <a:pt x="2242" y="1617"/>
                </a:cubicBezTo>
                <a:cubicBezTo>
                  <a:pt x="2242" y="1618"/>
                  <a:pt x="2242" y="1619"/>
                  <a:pt x="2242" y="1620"/>
                </a:cubicBezTo>
                <a:cubicBezTo>
                  <a:pt x="2242" y="1620"/>
                  <a:pt x="2242" y="1620"/>
                  <a:pt x="2242" y="1620"/>
                </a:cubicBezTo>
                <a:cubicBezTo>
                  <a:pt x="2242" y="1620"/>
                  <a:pt x="2242" y="1621"/>
                  <a:pt x="2242" y="1621"/>
                </a:cubicBezTo>
                <a:cubicBezTo>
                  <a:pt x="2242" y="1622"/>
                  <a:pt x="2241" y="1623"/>
                  <a:pt x="2240" y="1624"/>
                </a:cubicBezTo>
                <a:cubicBezTo>
                  <a:pt x="2240" y="1625"/>
                  <a:pt x="2240" y="1625"/>
                  <a:pt x="2240" y="1625"/>
                </a:cubicBezTo>
                <a:cubicBezTo>
                  <a:pt x="2239" y="1626"/>
                  <a:pt x="2238" y="1627"/>
                  <a:pt x="2237" y="1628"/>
                </a:cubicBezTo>
                <a:cubicBezTo>
                  <a:pt x="2237" y="1628"/>
                  <a:pt x="2237" y="1628"/>
                  <a:pt x="2237" y="1628"/>
                </a:cubicBezTo>
                <a:cubicBezTo>
                  <a:pt x="2236" y="1629"/>
                  <a:pt x="2236" y="1629"/>
                  <a:pt x="2236" y="1629"/>
                </a:cubicBezTo>
                <a:cubicBezTo>
                  <a:pt x="2235" y="1630"/>
                  <a:pt x="2234" y="1630"/>
                  <a:pt x="2234" y="1630"/>
                </a:cubicBezTo>
                <a:cubicBezTo>
                  <a:pt x="2231" y="1632"/>
                  <a:pt x="2229" y="1633"/>
                  <a:pt x="2225" y="1634"/>
                </a:cubicBezTo>
                <a:cubicBezTo>
                  <a:pt x="2225" y="1634"/>
                  <a:pt x="2224" y="1635"/>
                  <a:pt x="2223" y="1635"/>
                </a:cubicBezTo>
                <a:cubicBezTo>
                  <a:pt x="2221" y="1635"/>
                  <a:pt x="2220" y="1635"/>
                  <a:pt x="2219" y="1636"/>
                </a:cubicBezTo>
                <a:cubicBezTo>
                  <a:pt x="2218" y="1636"/>
                  <a:pt x="2218" y="1636"/>
                  <a:pt x="2217" y="1636"/>
                </a:cubicBezTo>
                <a:cubicBezTo>
                  <a:pt x="2217" y="1636"/>
                  <a:pt x="2216" y="1636"/>
                  <a:pt x="2216" y="1636"/>
                </a:cubicBezTo>
                <a:cubicBezTo>
                  <a:pt x="2187" y="1639"/>
                  <a:pt x="2156" y="1636"/>
                  <a:pt x="2126" y="1637"/>
                </a:cubicBezTo>
                <a:cubicBezTo>
                  <a:pt x="2123" y="1637"/>
                  <a:pt x="2120" y="1636"/>
                  <a:pt x="2117" y="1636"/>
                </a:cubicBezTo>
                <a:cubicBezTo>
                  <a:pt x="2117" y="1636"/>
                  <a:pt x="2117" y="1636"/>
                  <a:pt x="2117" y="1636"/>
                </a:cubicBezTo>
                <a:cubicBezTo>
                  <a:pt x="2106" y="1635"/>
                  <a:pt x="2095" y="1631"/>
                  <a:pt x="2086" y="1625"/>
                </a:cubicBezTo>
                <a:cubicBezTo>
                  <a:pt x="2083" y="1624"/>
                  <a:pt x="2081" y="1622"/>
                  <a:pt x="2079" y="1621"/>
                </a:cubicBezTo>
                <a:close/>
                <a:moveTo>
                  <a:pt x="2322" y="1782"/>
                </a:moveTo>
                <a:cubicBezTo>
                  <a:pt x="2322" y="1783"/>
                  <a:pt x="2321" y="1783"/>
                  <a:pt x="2321" y="1784"/>
                </a:cubicBezTo>
                <a:cubicBezTo>
                  <a:pt x="2321" y="1785"/>
                  <a:pt x="2321" y="1785"/>
                  <a:pt x="2321" y="1786"/>
                </a:cubicBezTo>
                <a:cubicBezTo>
                  <a:pt x="2320" y="1787"/>
                  <a:pt x="2320" y="1788"/>
                  <a:pt x="2319" y="1789"/>
                </a:cubicBezTo>
                <a:cubicBezTo>
                  <a:pt x="2319" y="1789"/>
                  <a:pt x="2319" y="1789"/>
                  <a:pt x="2319" y="1790"/>
                </a:cubicBezTo>
                <a:cubicBezTo>
                  <a:pt x="2318" y="1790"/>
                  <a:pt x="2318" y="1791"/>
                  <a:pt x="2317" y="1791"/>
                </a:cubicBezTo>
                <a:cubicBezTo>
                  <a:pt x="2317" y="1791"/>
                  <a:pt x="2317" y="1792"/>
                  <a:pt x="2316" y="1792"/>
                </a:cubicBezTo>
                <a:cubicBezTo>
                  <a:pt x="2316" y="1792"/>
                  <a:pt x="2316" y="1792"/>
                  <a:pt x="2316" y="1793"/>
                </a:cubicBezTo>
                <a:cubicBezTo>
                  <a:pt x="2310" y="1798"/>
                  <a:pt x="2303" y="1800"/>
                  <a:pt x="2296" y="1801"/>
                </a:cubicBezTo>
                <a:cubicBezTo>
                  <a:pt x="2296" y="1801"/>
                  <a:pt x="2295" y="1801"/>
                  <a:pt x="2295" y="1801"/>
                </a:cubicBezTo>
                <a:cubicBezTo>
                  <a:pt x="2292" y="1802"/>
                  <a:pt x="2289" y="1802"/>
                  <a:pt x="2286" y="1802"/>
                </a:cubicBezTo>
                <a:cubicBezTo>
                  <a:pt x="2286" y="1802"/>
                  <a:pt x="2286" y="1802"/>
                  <a:pt x="2286" y="1802"/>
                </a:cubicBezTo>
                <a:cubicBezTo>
                  <a:pt x="2283" y="1802"/>
                  <a:pt x="2283" y="1802"/>
                  <a:pt x="2283" y="1802"/>
                </a:cubicBezTo>
                <a:cubicBezTo>
                  <a:pt x="2280" y="1802"/>
                  <a:pt x="2277" y="1802"/>
                  <a:pt x="2275" y="1802"/>
                </a:cubicBezTo>
                <a:cubicBezTo>
                  <a:pt x="2193" y="1802"/>
                  <a:pt x="2193" y="1802"/>
                  <a:pt x="2193" y="1802"/>
                </a:cubicBezTo>
                <a:cubicBezTo>
                  <a:pt x="2190" y="1802"/>
                  <a:pt x="2187" y="1802"/>
                  <a:pt x="2184" y="1802"/>
                </a:cubicBezTo>
                <a:cubicBezTo>
                  <a:pt x="2183" y="1801"/>
                  <a:pt x="2182" y="1801"/>
                  <a:pt x="2181" y="1801"/>
                </a:cubicBezTo>
                <a:cubicBezTo>
                  <a:pt x="2164" y="1799"/>
                  <a:pt x="2144" y="1791"/>
                  <a:pt x="2135" y="1776"/>
                </a:cubicBezTo>
                <a:cubicBezTo>
                  <a:pt x="2133" y="1774"/>
                  <a:pt x="2132" y="1772"/>
                  <a:pt x="2131" y="1770"/>
                </a:cubicBezTo>
                <a:cubicBezTo>
                  <a:pt x="2131" y="1769"/>
                  <a:pt x="2131" y="1769"/>
                  <a:pt x="2131" y="1769"/>
                </a:cubicBezTo>
                <a:cubicBezTo>
                  <a:pt x="2131" y="1769"/>
                  <a:pt x="2131" y="1769"/>
                  <a:pt x="2131" y="1769"/>
                </a:cubicBezTo>
                <a:cubicBezTo>
                  <a:pt x="2127" y="1757"/>
                  <a:pt x="2122" y="1746"/>
                  <a:pt x="2118" y="1734"/>
                </a:cubicBezTo>
                <a:cubicBezTo>
                  <a:pt x="2116" y="1728"/>
                  <a:pt x="2112" y="1720"/>
                  <a:pt x="2110" y="1713"/>
                </a:cubicBezTo>
                <a:cubicBezTo>
                  <a:pt x="2110" y="1713"/>
                  <a:pt x="2110" y="1713"/>
                  <a:pt x="2110" y="1713"/>
                </a:cubicBezTo>
                <a:cubicBezTo>
                  <a:pt x="2110" y="1713"/>
                  <a:pt x="2110" y="1712"/>
                  <a:pt x="2110" y="1712"/>
                </a:cubicBezTo>
                <a:cubicBezTo>
                  <a:pt x="2110" y="1712"/>
                  <a:pt x="2109" y="1711"/>
                  <a:pt x="2109" y="1710"/>
                </a:cubicBezTo>
                <a:cubicBezTo>
                  <a:pt x="2109" y="1707"/>
                  <a:pt x="2109" y="1704"/>
                  <a:pt x="2109" y="1701"/>
                </a:cubicBezTo>
                <a:cubicBezTo>
                  <a:pt x="2110" y="1699"/>
                  <a:pt x="2111" y="1698"/>
                  <a:pt x="2112" y="1696"/>
                </a:cubicBezTo>
                <a:cubicBezTo>
                  <a:pt x="2112" y="1696"/>
                  <a:pt x="2112" y="1696"/>
                  <a:pt x="2112" y="1696"/>
                </a:cubicBezTo>
                <a:cubicBezTo>
                  <a:pt x="2117" y="1688"/>
                  <a:pt x="2126" y="1685"/>
                  <a:pt x="2136" y="1684"/>
                </a:cubicBezTo>
                <a:cubicBezTo>
                  <a:pt x="2136" y="1684"/>
                  <a:pt x="2136" y="1684"/>
                  <a:pt x="2137" y="1684"/>
                </a:cubicBezTo>
                <a:cubicBezTo>
                  <a:pt x="2139" y="1684"/>
                  <a:pt x="2141" y="1684"/>
                  <a:pt x="2144" y="1684"/>
                </a:cubicBezTo>
                <a:cubicBezTo>
                  <a:pt x="2144" y="1684"/>
                  <a:pt x="2145" y="1683"/>
                  <a:pt x="2145" y="1683"/>
                </a:cubicBezTo>
                <a:cubicBezTo>
                  <a:pt x="2151" y="1683"/>
                  <a:pt x="2151" y="1683"/>
                  <a:pt x="2151" y="1683"/>
                </a:cubicBezTo>
                <a:cubicBezTo>
                  <a:pt x="2152" y="1683"/>
                  <a:pt x="2153" y="1683"/>
                  <a:pt x="2155" y="1683"/>
                </a:cubicBezTo>
                <a:cubicBezTo>
                  <a:pt x="2180" y="1683"/>
                  <a:pt x="2205" y="1683"/>
                  <a:pt x="2231" y="1683"/>
                </a:cubicBezTo>
                <a:cubicBezTo>
                  <a:pt x="2231" y="1683"/>
                  <a:pt x="2231" y="1683"/>
                  <a:pt x="2231" y="1683"/>
                </a:cubicBezTo>
                <a:cubicBezTo>
                  <a:pt x="2231" y="1683"/>
                  <a:pt x="2231" y="1683"/>
                  <a:pt x="2231" y="1683"/>
                </a:cubicBezTo>
                <a:cubicBezTo>
                  <a:pt x="2234" y="1683"/>
                  <a:pt x="2237" y="1683"/>
                  <a:pt x="2240" y="1684"/>
                </a:cubicBezTo>
                <a:cubicBezTo>
                  <a:pt x="2240" y="1684"/>
                  <a:pt x="2241" y="1684"/>
                  <a:pt x="2241" y="1684"/>
                </a:cubicBezTo>
                <a:cubicBezTo>
                  <a:pt x="2258" y="1686"/>
                  <a:pt x="2277" y="1693"/>
                  <a:pt x="2287" y="1706"/>
                </a:cubicBezTo>
                <a:cubicBezTo>
                  <a:pt x="2289" y="1708"/>
                  <a:pt x="2290" y="1710"/>
                  <a:pt x="2291" y="1712"/>
                </a:cubicBezTo>
                <a:cubicBezTo>
                  <a:pt x="2294" y="1717"/>
                  <a:pt x="2294" y="1717"/>
                  <a:pt x="2294" y="1717"/>
                </a:cubicBezTo>
                <a:cubicBezTo>
                  <a:pt x="2299" y="1727"/>
                  <a:pt x="2304" y="1737"/>
                  <a:pt x="2309" y="1748"/>
                </a:cubicBezTo>
                <a:cubicBezTo>
                  <a:pt x="2312" y="1754"/>
                  <a:pt x="2318" y="1762"/>
                  <a:pt x="2320" y="1771"/>
                </a:cubicBezTo>
                <a:cubicBezTo>
                  <a:pt x="2322" y="1775"/>
                  <a:pt x="2323" y="1778"/>
                  <a:pt x="2322" y="1782"/>
                </a:cubicBezTo>
                <a:close/>
                <a:moveTo>
                  <a:pt x="2340" y="1624"/>
                </a:moveTo>
                <a:cubicBezTo>
                  <a:pt x="2338" y="1622"/>
                  <a:pt x="2337" y="1621"/>
                  <a:pt x="2335" y="1620"/>
                </a:cubicBezTo>
                <a:cubicBezTo>
                  <a:pt x="2331" y="1617"/>
                  <a:pt x="2328" y="1613"/>
                  <a:pt x="2326" y="1610"/>
                </a:cubicBezTo>
                <a:cubicBezTo>
                  <a:pt x="2324" y="1607"/>
                  <a:pt x="2324" y="1607"/>
                  <a:pt x="2324" y="1607"/>
                </a:cubicBezTo>
                <a:cubicBezTo>
                  <a:pt x="2324" y="1607"/>
                  <a:pt x="2324" y="1607"/>
                  <a:pt x="2324" y="1607"/>
                </a:cubicBezTo>
                <a:cubicBezTo>
                  <a:pt x="2317" y="1594"/>
                  <a:pt x="2310" y="1582"/>
                  <a:pt x="2303" y="1569"/>
                </a:cubicBezTo>
                <a:cubicBezTo>
                  <a:pt x="2303" y="1569"/>
                  <a:pt x="2303" y="1569"/>
                  <a:pt x="2303" y="1569"/>
                </a:cubicBezTo>
                <a:cubicBezTo>
                  <a:pt x="2300" y="1564"/>
                  <a:pt x="2300" y="1564"/>
                  <a:pt x="2300" y="1564"/>
                </a:cubicBezTo>
                <a:cubicBezTo>
                  <a:pt x="2298" y="1561"/>
                  <a:pt x="2298" y="1558"/>
                  <a:pt x="2298" y="1555"/>
                </a:cubicBezTo>
                <a:cubicBezTo>
                  <a:pt x="2299" y="1552"/>
                  <a:pt x="2300" y="1550"/>
                  <a:pt x="2303" y="1547"/>
                </a:cubicBezTo>
                <a:cubicBezTo>
                  <a:pt x="2306" y="1545"/>
                  <a:pt x="2309" y="1544"/>
                  <a:pt x="2313" y="1542"/>
                </a:cubicBezTo>
                <a:cubicBezTo>
                  <a:pt x="2318" y="1541"/>
                  <a:pt x="2323" y="1541"/>
                  <a:pt x="2329" y="1541"/>
                </a:cubicBezTo>
                <a:cubicBezTo>
                  <a:pt x="2330" y="1541"/>
                  <a:pt x="2330" y="1541"/>
                  <a:pt x="2330" y="1541"/>
                </a:cubicBezTo>
                <a:cubicBezTo>
                  <a:pt x="2342" y="1540"/>
                  <a:pt x="2356" y="1540"/>
                  <a:pt x="2363" y="1540"/>
                </a:cubicBezTo>
                <a:cubicBezTo>
                  <a:pt x="2394" y="1540"/>
                  <a:pt x="2443" y="1534"/>
                  <a:pt x="2463" y="1564"/>
                </a:cubicBezTo>
                <a:cubicBezTo>
                  <a:pt x="2470" y="1573"/>
                  <a:pt x="2476" y="1583"/>
                  <a:pt x="2483" y="1593"/>
                </a:cubicBezTo>
                <a:cubicBezTo>
                  <a:pt x="2486" y="1598"/>
                  <a:pt x="2492" y="1605"/>
                  <a:pt x="2495" y="1611"/>
                </a:cubicBezTo>
                <a:cubicBezTo>
                  <a:pt x="2497" y="1614"/>
                  <a:pt x="2498" y="1617"/>
                  <a:pt x="2498" y="1620"/>
                </a:cubicBezTo>
                <a:cubicBezTo>
                  <a:pt x="2498" y="1621"/>
                  <a:pt x="2497" y="1623"/>
                  <a:pt x="2496" y="1625"/>
                </a:cubicBezTo>
                <a:cubicBezTo>
                  <a:pt x="2496" y="1626"/>
                  <a:pt x="2495" y="1627"/>
                  <a:pt x="2494" y="1628"/>
                </a:cubicBezTo>
                <a:cubicBezTo>
                  <a:pt x="2494" y="1628"/>
                  <a:pt x="2494" y="1628"/>
                  <a:pt x="2494" y="1628"/>
                </a:cubicBezTo>
                <a:cubicBezTo>
                  <a:pt x="2494" y="1628"/>
                  <a:pt x="2494" y="1628"/>
                  <a:pt x="2494" y="1628"/>
                </a:cubicBezTo>
                <a:cubicBezTo>
                  <a:pt x="2493" y="1629"/>
                  <a:pt x="2493" y="1629"/>
                  <a:pt x="2492" y="1630"/>
                </a:cubicBezTo>
                <a:cubicBezTo>
                  <a:pt x="2492" y="1630"/>
                  <a:pt x="2491" y="1630"/>
                  <a:pt x="2491" y="1630"/>
                </a:cubicBezTo>
                <a:cubicBezTo>
                  <a:pt x="2490" y="1631"/>
                  <a:pt x="2489" y="1631"/>
                  <a:pt x="2488" y="1632"/>
                </a:cubicBezTo>
                <a:cubicBezTo>
                  <a:pt x="2487" y="1632"/>
                  <a:pt x="2485" y="1633"/>
                  <a:pt x="2484" y="1633"/>
                </a:cubicBezTo>
                <a:cubicBezTo>
                  <a:pt x="2484" y="1633"/>
                  <a:pt x="2484" y="1634"/>
                  <a:pt x="2484" y="1634"/>
                </a:cubicBezTo>
                <a:cubicBezTo>
                  <a:pt x="2484" y="1634"/>
                  <a:pt x="2483" y="1634"/>
                  <a:pt x="2483" y="1634"/>
                </a:cubicBezTo>
                <a:cubicBezTo>
                  <a:pt x="2469" y="1638"/>
                  <a:pt x="2448" y="1636"/>
                  <a:pt x="2434" y="1636"/>
                </a:cubicBezTo>
                <a:cubicBezTo>
                  <a:pt x="2418" y="1636"/>
                  <a:pt x="2401" y="1636"/>
                  <a:pt x="2385" y="1636"/>
                </a:cubicBezTo>
                <a:cubicBezTo>
                  <a:pt x="2370" y="1636"/>
                  <a:pt x="2353" y="1632"/>
                  <a:pt x="2340" y="1624"/>
                </a:cubicBezTo>
                <a:close/>
                <a:moveTo>
                  <a:pt x="2605" y="1791"/>
                </a:moveTo>
                <a:cubicBezTo>
                  <a:pt x="2605" y="1791"/>
                  <a:pt x="2605" y="1791"/>
                  <a:pt x="2604" y="1791"/>
                </a:cubicBezTo>
                <a:cubicBezTo>
                  <a:pt x="2602" y="1794"/>
                  <a:pt x="2598" y="1797"/>
                  <a:pt x="2593" y="1798"/>
                </a:cubicBezTo>
                <a:cubicBezTo>
                  <a:pt x="2589" y="1800"/>
                  <a:pt x="2583" y="1801"/>
                  <a:pt x="2576" y="1801"/>
                </a:cubicBezTo>
                <a:cubicBezTo>
                  <a:pt x="2569" y="1801"/>
                  <a:pt x="2569" y="1801"/>
                  <a:pt x="2569" y="1801"/>
                </a:cubicBezTo>
                <a:cubicBezTo>
                  <a:pt x="2569" y="1801"/>
                  <a:pt x="2569" y="1801"/>
                  <a:pt x="2569" y="1801"/>
                </a:cubicBezTo>
                <a:cubicBezTo>
                  <a:pt x="2541" y="1801"/>
                  <a:pt x="2512" y="1801"/>
                  <a:pt x="2483" y="1801"/>
                </a:cubicBezTo>
                <a:cubicBezTo>
                  <a:pt x="2480" y="1801"/>
                  <a:pt x="2476" y="1801"/>
                  <a:pt x="2473" y="1801"/>
                </a:cubicBezTo>
                <a:cubicBezTo>
                  <a:pt x="2473" y="1801"/>
                  <a:pt x="2473" y="1801"/>
                  <a:pt x="2473" y="1801"/>
                </a:cubicBezTo>
                <a:cubicBezTo>
                  <a:pt x="2453" y="1799"/>
                  <a:pt x="2432" y="1790"/>
                  <a:pt x="2419" y="1775"/>
                </a:cubicBezTo>
                <a:cubicBezTo>
                  <a:pt x="2418" y="1773"/>
                  <a:pt x="2416" y="1771"/>
                  <a:pt x="2415" y="1769"/>
                </a:cubicBezTo>
                <a:cubicBezTo>
                  <a:pt x="2415" y="1769"/>
                  <a:pt x="2415" y="1769"/>
                  <a:pt x="2415" y="1769"/>
                </a:cubicBezTo>
                <a:cubicBezTo>
                  <a:pt x="2415" y="1769"/>
                  <a:pt x="2415" y="1769"/>
                  <a:pt x="2415" y="1769"/>
                </a:cubicBezTo>
                <a:cubicBezTo>
                  <a:pt x="2409" y="1758"/>
                  <a:pt x="2402" y="1747"/>
                  <a:pt x="2396" y="1736"/>
                </a:cubicBezTo>
                <a:cubicBezTo>
                  <a:pt x="2392" y="1728"/>
                  <a:pt x="2383" y="1716"/>
                  <a:pt x="2381" y="1706"/>
                </a:cubicBezTo>
                <a:cubicBezTo>
                  <a:pt x="2381" y="1706"/>
                  <a:pt x="2381" y="1706"/>
                  <a:pt x="2381" y="1706"/>
                </a:cubicBezTo>
                <a:cubicBezTo>
                  <a:pt x="2380" y="1705"/>
                  <a:pt x="2380" y="1704"/>
                  <a:pt x="2380" y="1703"/>
                </a:cubicBezTo>
                <a:cubicBezTo>
                  <a:pt x="2379" y="1693"/>
                  <a:pt x="2387" y="1688"/>
                  <a:pt x="2396" y="1685"/>
                </a:cubicBezTo>
                <a:cubicBezTo>
                  <a:pt x="2396" y="1685"/>
                  <a:pt x="2396" y="1685"/>
                  <a:pt x="2396" y="1685"/>
                </a:cubicBezTo>
                <a:cubicBezTo>
                  <a:pt x="2396" y="1685"/>
                  <a:pt x="2397" y="1685"/>
                  <a:pt x="2397" y="1685"/>
                </a:cubicBezTo>
                <a:cubicBezTo>
                  <a:pt x="2398" y="1685"/>
                  <a:pt x="2398" y="1685"/>
                  <a:pt x="2399" y="1684"/>
                </a:cubicBezTo>
                <a:cubicBezTo>
                  <a:pt x="2403" y="1683"/>
                  <a:pt x="2408" y="1683"/>
                  <a:pt x="2413" y="1683"/>
                </a:cubicBezTo>
                <a:cubicBezTo>
                  <a:pt x="2470" y="1683"/>
                  <a:pt x="2470" y="1683"/>
                  <a:pt x="2470" y="1683"/>
                </a:cubicBezTo>
                <a:cubicBezTo>
                  <a:pt x="2479" y="1683"/>
                  <a:pt x="2489" y="1683"/>
                  <a:pt x="2498" y="1683"/>
                </a:cubicBezTo>
                <a:cubicBezTo>
                  <a:pt x="2498" y="1683"/>
                  <a:pt x="2498" y="1683"/>
                  <a:pt x="2498" y="1683"/>
                </a:cubicBezTo>
                <a:cubicBezTo>
                  <a:pt x="2499" y="1683"/>
                  <a:pt x="2499" y="1683"/>
                  <a:pt x="2500" y="1683"/>
                </a:cubicBezTo>
                <a:cubicBezTo>
                  <a:pt x="2502" y="1683"/>
                  <a:pt x="2505" y="1683"/>
                  <a:pt x="2507" y="1683"/>
                </a:cubicBezTo>
                <a:cubicBezTo>
                  <a:pt x="2508" y="1683"/>
                  <a:pt x="2508" y="1683"/>
                  <a:pt x="2509" y="1683"/>
                </a:cubicBezTo>
                <a:cubicBezTo>
                  <a:pt x="2527" y="1685"/>
                  <a:pt x="2546" y="1692"/>
                  <a:pt x="2558" y="1705"/>
                </a:cubicBezTo>
                <a:cubicBezTo>
                  <a:pt x="2559" y="1705"/>
                  <a:pt x="2560" y="1706"/>
                  <a:pt x="2561" y="1707"/>
                </a:cubicBezTo>
                <a:cubicBezTo>
                  <a:pt x="2561" y="1708"/>
                  <a:pt x="2562" y="1708"/>
                  <a:pt x="2562" y="1709"/>
                </a:cubicBezTo>
                <a:cubicBezTo>
                  <a:pt x="2563" y="1710"/>
                  <a:pt x="2563" y="1710"/>
                  <a:pt x="2564" y="1711"/>
                </a:cubicBezTo>
                <a:cubicBezTo>
                  <a:pt x="2564" y="1711"/>
                  <a:pt x="2564" y="1711"/>
                  <a:pt x="2564" y="1711"/>
                </a:cubicBezTo>
                <a:cubicBezTo>
                  <a:pt x="2566" y="1713"/>
                  <a:pt x="2566" y="1713"/>
                  <a:pt x="2566" y="1713"/>
                </a:cubicBezTo>
                <a:cubicBezTo>
                  <a:pt x="2571" y="1721"/>
                  <a:pt x="2576" y="1729"/>
                  <a:pt x="2582" y="1737"/>
                </a:cubicBezTo>
                <a:cubicBezTo>
                  <a:pt x="2582" y="1737"/>
                  <a:pt x="2582" y="1737"/>
                  <a:pt x="2582" y="1737"/>
                </a:cubicBezTo>
                <a:cubicBezTo>
                  <a:pt x="2589" y="1748"/>
                  <a:pt x="2599" y="1759"/>
                  <a:pt x="2605" y="1772"/>
                </a:cubicBezTo>
                <a:cubicBezTo>
                  <a:pt x="2606" y="1773"/>
                  <a:pt x="2606" y="1773"/>
                  <a:pt x="2606" y="1774"/>
                </a:cubicBezTo>
                <a:cubicBezTo>
                  <a:pt x="2607" y="1775"/>
                  <a:pt x="2607" y="1775"/>
                  <a:pt x="2607" y="1775"/>
                </a:cubicBezTo>
                <a:cubicBezTo>
                  <a:pt x="2609" y="1782"/>
                  <a:pt x="2608" y="1787"/>
                  <a:pt x="2605" y="1791"/>
                </a:cubicBezTo>
                <a:close/>
                <a:moveTo>
                  <a:pt x="2937" y="318"/>
                </a:moveTo>
                <a:cubicBezTo>
                  <a:pt x="3034" y="414"/>
                  <a:pt x="3089" y="549"/>
                  <a:pt x="3089" y="685"/>
                </a:cubicBezTo>
                <a:cubicBezTo>
                  <a:pt x="3089" y="821"/>
                  <a:pt x="3034" y="955"/>
                  <a:pt x="2937" y="1051"/>
                </a:cubicBezTo>
                <a:cubicBezTo>
                  <a:pt x="3050" y="999"/>
                  <a:pt x="3153" y="855"/>
                  <a:pt x="3152" y="685"/>
                </a:cubicBezTo>
                <a:cubicBezTo>
                  <a:pt x="3153" y="514"/>
                  <a:pt x="3050" y="371"/>
                  <a:pt x="2937" y="318"/>
                </a:cubicBezTo>
                <a:close/>
                <a:moveTo>
                  <a:pt x="216" y="318"/>
                </a:moveTo>
                <a:cubicBezTo>
                  <a:pt x="104" y="371"/>
                  <a:pt x="0" y="514"/>
                  <a:pt x="2" y="685"/>
                </a:cubicBezTo>
                <a:cubicBezTo>
                  <a:pt x="0" y="855"/>
                  <a:pt x="104" y="999"/>
                  <a:pt x="216" y="1051"/>
                </a:cubicBezTo>
                <a:cubicBezTo>
                  <a:pt x="120" y="955"/>
                  <a:pt x="64" y="821"/>
                  <a:pt x="65" y="685"/>
                </a:cubicBezTo>
                <a:cubicBezTo>
                  <a:pt x="64" y="549"/>
                  <a:pt x="120" y="414"/>
                  <a:pt x="216" y="318"/>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sp>
        <p:nvSpPr>
          <p:cNvPr id="26" name="Freeform 78"/>
          <p:cNvSpPr>
            <a:spLocks noEditPoints="1"/>
          </p:cNvSpPr>
          <p:nvPr/>
        </p:nvSpPr>
        <p:spPr bwMode="black">
          <a:xfrm>
            <a:off x="778759" y="5154418"/>
            <a:ext cx="791482" cy="757462"/>
          </a:xfrm>
          <a:custGeom>
            <a:avLst/>
            <a:gdLst>
              <a:gd name="T0" fmla="*/ 1448 w 2291"/>
              <a:gd name="T1" fmla="*/ 923 h 2197"/>
              <a:gd name="T2" fmla="*/ 1464 w 2291"/>
              <a:gd name="T3" fmla="*/ 1048 h 2197"/>
              <a:gd name="T4" fmla="*/ 1622 w 2291"/>
              <a:gd name="T5" fmla="*/ 1225 h 2197"/>
              <a:gd name="T6" fmla="*/ 1522 w 2291"/>
              <a:gd name="T7" fmla="*/ 1149 h 2197"/>
              <a:gd name="T8" fmla="*/ 1622 w 2291"/>
              <a:gd name="T9" fmla="*/ 1225 h 2197"/>
              <a:gd name="T10" fmla="*/ 769 w 2291"/>
              <a:gd name="T11" fmla="*/ 1149 h 2197"/>
              <a:gd name="T12" fmla="*/ 669 w 2291"/>
              <a:gd name="T13" fmla="*/ 1225 h 2197"/>
              <a:gd name="T14" fmla="*/ 828 w 2291"/>
              <a:gd name="T15" fmla="*/ 1048 h 2197"/>
              <a:gd name="T16" fmla="*/ 844 w 2291"/>
              <a:gd name="T17" fmla="*/ 923 h 2197"/>
              <a:gd name="T18" fmla="*/ 828 w 2291"/>
              <a:gd name="T19" fmla="*/ 1048 h 2197"/>
              <a:gd name="T20" fmla="*/ 1390 w 2291"/>
              <a:gd name="T21" fmla="*/ 540 h 2197"/>
              <a:gd name="T22" fmla="*/ 1493 w 2291"/>
              <a:gd name="T23" fmla="*/ 103 h 2197"/>
              <a:gd name="T24" fmla="*/ 902 w 2291"/>
              <a:gd name="T25" fmla="*/ 0 h 2197"/>
              <a:gd name="T26" fmla="*/ 799 w 2291"/>
              <a:gd name="T27" fmla="*/ 437 h 2197"/>
              <a:gd name="T28" fmla="*/ 859 w 2291"/>
              <a:gd name="T29" fmla="*/ 103 h 2197"/>
              <a:gd name="T30" fmla="*/ 1390 w 2291"/>
              <a:gd name="T31" fmla="*/ 60 h 2197"/>
              <a:gd name="T32" fmla="*/ 1433 w 2291"/>
              <a:gd name="T33" fmla="*/ 437 h 2197"/>
              <a:gd name="T34" fmla="*/ 902 w 2291"/>
              <a:gd name="T35" fmla="*/ 480 h 2197"/>
              <a:gd name="T36" fmla="*/ 859 w 2291"/>
              <a:gd name="T37" fmla="*/ 103 h 2197"/>
              <a:gd name="T38" fmla="*/ 1614 w 2291"/>
              <a:gd name="T39" fmla="*/ 824 h 2197"/>
              <a:gd name="T40" fmla="*/ 1640 w 2291"/>
              <a:gd name="T41" fmla="*/ 786 h 2197"/>
              <a:gd name="T42" fmla="*/ 1499 w 2291"/>
              <a:gd name="T43" fmla="*/ 596 h 2197"/>
              <a:gd name="T44" fmla="*/ 835 w 2291"/>
              <a:gd name="T45" fmla="*/ 576 h 2197"/>
              <a:gd name="T46" fmla="*/ 669 w 2291"/>
              <a:gd name="T47" fmla="*/ 741 h 2197"/>
              <a:gd name="T48" fmla="*/ 652 w 2291"/>
              <a:gd name="T49" fmla="*/ 798 h 2197"/>
              <a:gd name="T50" fmla="*/ 1450 w 2291"/>
              <a:gd name="T51" fmla="*/ 1476 h 2197"/>
              <a:gd name="T52" fmla="*/ 1554 w 2291"/>
              <a:gd name="T53" fmla="*/ 1913 h 2197"/>
              <a:gd name="T54" fmla="*/ 2144 w 2291"/>
              <a:gd name="T55" fmla="*/ 1810 h 2197"/>
              <a:gd name="T56" fmla="*/ 2041 w 2291"/>
              <a:gd name="T57" fmla="*/ 1373 h 2197"/>
              <a:gd name="T58" fmla="*/ 1450 w 2291"/>
              <a:gd name="T59" fmla="*/ 1476 h 2197"/>
              <a:gd name="T60" fmla="*/ 2084 w 2291"/>
              <a:gd name="T61" fmla="*/ 1810 h 2197"/>
              <a:gd name="T62" fmla="*/ 1554 w 2291"/>
              <a:gd name="T63" fmla="*/ 1853 h 2197"/>
              <a:gd name="T64" fmla="*/ 1511 w 2291"/>
              <a:gd name="T65" fmla="*/ 1476 h 2197"/>
              <a:gd name="T66" fmla="*/ 2041 w 2291"/>
              <a:gd name="T67" fmla="*/ 1433 h 2197"/>
              <a:gd name="T68" fmla="*/ 2275 w 2291"/>
              <a:gd name="T69" fmla="*/ 2114 h 2197"/>
              <a:gd name="T70" fmla="*/ 2108 w 2291"/>
              <a:gd name="T71" fmla="*/ 1949 h 2197"/>
              <a:gd name="T72" fmla="*/ 1444 w 2291"/>
              <a:gd name="T73" fmla="*/ 1969 h 2197"/>
              <a:gd name="T74" fmla="*/ 1304 w 2291"/>
              <a:gd name="T75" fmla="*/ 2159 h 2197"/>
              <a:gd name="T76" fmla="*/ 1329 w 2291"/>
              <a:gd name="T77" fmla="*/ 2197 h 2197"/>
              <a:gd name="T78" fmla="*/ 2291 w 2291"/>
              <a:gd name="T79" fmla="*/ 2171 h 2197"/>
              <a:gd name="T80" fmla="*/ 2275 w 2291"/>
              <a:gd name="T81" fmla="*/ 2114 h 2197"/>
              <a:gd name="T82" fmla="*/ 738 w 2291"/>
              <a:gd name="T83" fmla="*/ 1913 h 2197"/>
              <a:gd name="T84" fmla="*/ 841 w 2291"/>
              <a:gd name="T85" fmla="*/ 1476 h 2197"/>
              <a:gd name="T86" fmla="*/ 250 w 2291"/>
              <a:gd name="T87" fmla="*/ 1373 h 2197"/>
              <a:gd name="T88" fmla="*/ 147 w 2291"/>
              <a:gd name="T89" fmla="*/ 1810 h 2197"/>
              <a:gd name="T90" fmla="*/ 207 w 2291"/>
              <a:gd name="T91" fmla="*/ 1476 h 2197"/>
              <a:gd name="T92" fmla="*/ 738 w 2291"/>
              <a:gd name="T93" fmla="*/ 1433 h 2197"/>
              <a:gd name="T94" fmla="*/ 781 w 2291"/>
              <a:gd name="T95" fmla="*/ 1810 h 2197"/>
              <a:gd name="T96" fmla="*/ 250 w 2291"/>
              <a:gd name="T97" fmla="*/ 1853 h 2197"/>
              <a:gd name="T98" fmla="*/ 207 w 2291"/>
              <a:gd name="T99" fmla="*/ 1476 h 2197"/>
              <a:gd name="T100" fmla="*/ 805 w 2291"/>
              <a:gd name="T101" fmla="*/ 1949 h 2197"/>
              <a:gd name="T102" fmla="*/ 141 w 2291"/>
              <a:gd name="T103" fmla="*/ 1969 h 2197"/>
              <a:gd name="T104" fmla="*/ 0 w 2291"/>
              <a:gd name="T105" fmla="*/ 2159 h 2197"/>
              <a:gd name="T106" fmla="*/ 26 w 2291"/>
              <a:gd name="T107" fmla="*/ 2197 h 2197"/>
              <a:gd name="T108" fmla="*/ 988 w 2291"/>
              <a:gd name="T109" fmla="*/ 2171 h 2197"/>
              <a:gd name="T110" fmla="*/ 971 w 2291"/>
              <a:gd name="T111" fmla="*/ 2114 h 2197"/>
              <a:gd name="T112" fmla="*/ 971 w 2291"/>
              <a:gd name="T113" fmla="*/ 1659 h 2197"/>
              <a:gd name="T114" fmla="*/ 1088 w 2291"/>
              <a:gd name="T115" fmla="*/ 1610 h 2197"/>
              <a:gd name="T116" fmla="*/ 971 w 2291"/>
              <a:gd name="T117" fmla="*/ 1659 h 2197"/>
              <a:gd name="T118" fmla="*/ 1204 w 2291"/>
              <a:gd name="T119" fmla="*/ 1610 h 2197"/>
              <a:gd name="T120" fmla="*/ 1320 w 2291"/>
              <a:gd name="T121" fmla="*/ 1659 h 2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91" h="2197">
                <a:moveTo>
                  <a:pt x="1506" y="1023"/>
                </a:moveTo>
                <a:cubicBezTo>
                  <a:pt x="1448" y="923"/>
                  <a:pt x="1448" y="923"/>
                  <a:pt x="1448" y="923"/>
                </a:cubicBezTo>
                <a:cubicBezTo>
                  <a:pt x="1406" y="947"/>
                  <a:pt x="1406" y="947"/>
                  <a:pt x="1406" y="947"/>
                </a:cubicBezTo>
                <a:cubicBezTo>
                  <a:pt x="1464" y="1048"/>
                  <a:pt x="1464" y="1048"/>
                  <a:pt x="1464" y="1048"/>
                </a:cubicBezTo>
                <a:lnTo>
                  <a:pt x="1506" y="1023"/>
                </a:lnTo>
                <a:close/>
                <a:moveTo>
                  <a:pt x="1622" y="1225"/>
                </a:moveTo>
                <a:cubicBezTo>
                  <a:pt x="1564" y="1124"/>
                  <a:pt x="1564" y="1124"/>
                  <a:pt x="1564" y="1124"/>
                </a:cubicBezTo>
                <a:cubicBezTo>
                  <a:pt x="1522" y="1149"/>
                  <a:pt x="1522" y="1149"/>
                  <a:pt x="1522" y="1149"/>
                </a:cubicBezTo>
                <a:cubicBezTo>
                  <a:pt x="1580" y="1249"/>
                  <a:pt x="1580" y="1249"/>
                  <a:pt x="1580" y="1249"/>
                </a:cubicBezTo>
                <a:lnTo>
                  <a:pt x="1622" y="1225"/>
                </a:lnTo>
                <a:close/>
                <a:moveTo>
                  <a:pt x="711" y="1249"/>
                </a:moveTo>
                <a:cubicBezTo>
                  <a:pt x="769" y="1149"/>
                  <a:pt x="769" y="1149"/>
                  <a:pt x="769" y="1149"/>
                </a:cubicBezTo>
                <a:cubicBezTo>
                  <a:pt x="727" y="1124"/>
                  <a:pt x="727" y="1124"/>
                  <a:pt x="727" y="1124"/>
                </a:cubicBezTo>
                <a:cubicBezTo>
                  <a:pt x="669" y="1225"/>
                  <a:pt x="669" y="1225"/>
                  <a:pt x="669" y="1225"/>
                </a:cubicBezTo>
                <a:lnTo>
                  <a:pt x="711" y="1249"/>
                </a:lnTo>
                <a:close/>
                <a:moveTo>
                  <a:pt x="828" y="1048"/>
                </a:moveTo>
                <a:cubicBezTo>
                  <a:pt x="886" y="947"/>
                  <a:pt x="886" y="947"/>
                  <a:pt x="886" y="947"/>
                </a:cubicBezTo>
                <a:cubicBezTo>
                  <a:pt x="844" y="923"/>
                  <a:pt x="844" y="923"/>
                  <a:pt x="844" y="923"/>
                </a:cubicBezTo>
                <a:cubicBezTo>
                  <a:pt x="786" y="1023"/>
                  <a:pt x="786" y="1023"/>
                  <a:pt x="786" y="1023"/>
                </a:cubicBezTo>
                <a:lnTo>
                  <a:pt x="828" y="1048"/>
                </a:lnTo>
                <a:close/>
                <a:moveTo>
                  <a:pt x="902" y="540"/>
                </a:moveTo>
                <a:cubicBezTo>
                  <a:pt x="1390" y="540"/>
                  <a:pt x="1390" y="540"/>
                  <a:pt x="1390" y="540"/>
                </a:cubicBezTo>
                <a:cubicBezTo>
                  <a:pt x="1447" y="540"/>
                  <a:pt x="1493" y="494"/>
                  <a:pt x="1493" y="437"/>
                </a:cubicBezTo>
                <a:cubicBezTo>
                  <a:pt x="1493" y="103"/>
                  <a:pt x="1493" y="103"/>
                  <a:pt x="1493" y="103"/>
                </a:cubicBezTo>
                <a:cubicBezTo>
                  <a:pt x="1493" y="46"/>
                  <a:pt x="1447" y="0"/>
                  <a:pt x="1390" y="0"/>
                </a:cubicBezTo>
                <a:cubicBezTo>
                  <a:pt x="902" y="0"/>
                  <a:pt x="902" y="0"/>
                  <a:pt x="902" y="0"/>
                </a:cubicBezTo>
                <a:cubicBezTo>
                  <a:pt x="845" y="0"/>
                  <a:pt x="799" y="46"/>
                  <a:pt x="799" y="103"/>
                </a:cubicBezTo>
                <a:cubicBezTo>
                  <a:pt x="799" y="437"/>
                  <a:pt x="799" y="437"/>
                  <a:pt x="799" y="437"/>
                </a:cubicBezTo>
                <a:cubicBezTo>
                  <a:pt x="799" y="494"/>
                  <a:pt x="845" y="540"/>
                  <a:pt x="902" y="540"/>
                </a:cubicBezTo>
                <a:close/>
                <a:moveTo>
                  <a:pt x="859" y="103"/>
                </a:moveTo>
                <a:cubicBezTo>
                  <a:pt x="859" y="79"/>
                  <a:pt x="878" y="60"/>
                  <a:pt x="902" y="60"/>
                </a:cubicBezTo>
                <a:cubicBezTo>
                  <a:pt x="1390" y="60"/>
                  <a:pt x="1390" y="60"/>
                  <a:pt x="1390" y="60"/>
                </a:cubicBezTo>
                <a:cubicBezTo>
                  <a:pt x="1413" y="60"/>
                  <a:pt x="1433" y="79"/>
                  <a:pt x="1433" y="103"/>
                </a:cubicBezTo>
                <a:cubicBezTo>
                  <a:pt x="1433" y="437"/>
                  <a:pt x="1433" y="437"/>
                  <a:pt x="1433" y="437"/>
                </a:cubicBezTo>
                <a:cubicBezTo>
                  <a:pt x="1433" y="461"/>
                  <a:pt x="1413" y="480"/>
                  <a:pt x="1390" y="480"/>
                </a:cubicBezTo>
                <a:cubicBezTo>
                  <a:pt x="902" y="480"/>
                  <a:pt x="902" y="480"/>
                  <a:pt x="902" y="480"/>
                </a:cubicBezTo>
                <a:cubicBezTo>
                  <a:pt x="878" y="480"/>
                  <a:pt x="859" y="461"/>
                  <a:pt x="859" y="437"/>
                </a:cubicBezTo>
                <a:lnTo>
                  <a:pt x="859" y="103"/>
                </a:lnTo>
                <a:close/>
                <a:moveTo>
                  <a:pt x="678" y="824"/>
                </a:moveTo>
                <a:cubicBezTo>
                  <a:pt x="1614" y="824"/>
                  <a:pt x="1614" y="824"/>
                  <a:pt x="1614" y="824"/>
                </a:cubicBezTo>
                <a:cubicBezTo>
                  <a:pt x="1628" y="824"/>
                  <a:pt x="1640" y="812"/>
                  <a:pt x="1640" y="798"/>
                </a:cubicBezTo>
                <a:cubicBezTo>
                  <a:pt x="1640" y="786"/>
                  <a:pt x="1640" y="786"/>
                  <a:pt x="1640" y="786"/>
                </a:cubicBezTo>
                <a:cubicBezTo>
                  <a:pt x="1640" y="772"/>
                  <a:pt x="1632" y="752"/>
                  <a:pt x="1623" y="741"/>
                </a:cubicBezTo>
                <a:cubicBezTo>
                  <a:pt x="1499" y="596"/>
                  <a:pt x="1499" y="596"/>
                  <a:pt x="1499" y="596"/>
                </a:cubicBezTo>
                <a:cubicBezTo>
                  <a:pt x="1490" y="585"/>
                  <a:pt x="1471" y="576"/>
                  <a:pt x="1457" y="576"/>
                </a:cubicBezTo>
                <a:cubicBezTo>
                  <a:pt x="835" y="576"/>
                  <a:pt x="835" y="576"/>
                  <a:pt x="835" y="576"/>
                </a:cubicBezTo>
                <a:cubicBezTo>
                  <a:pt x="821" y="576"/>
                  <a:pt x="802" y="585"/>
                  <a:pt x="792" y="596"/>
                </a:cubicBezTo>
                <a:cubicBezTo>
                  <a:pt x="669" y="741"/>
                  <a:pt x="669" y="741"/>
                  <a:pt x="669" y="741"/>
                </a:cubicBezTo>
                <a:cubicBezTo>
                  <a:pt x="659" y="752"/>
                  <a:pt x="652" y="772"/>
                  <a:pt x="652" y="786"/>
                </a:cubicBezTo>
                <a:cubicBezTo>
                  <a:pt x="652" y="798"/>
                  <a:pt x="652" y="798"/>
                  <a:pt x="652" y="798"/>
                </a:cubicBezTo>
                <a:cubicBezTo>
                  <a:pt x="652" y="812"/>
                  <a:pt x="664" y="824"/>
                  <a:pt x="678" y="824"/>
                </a:cubicBezTo>
                <a:close/>
                <a:moveTo>
                  <a:pt x="1450" y="1476"/>
                </a:moveTo>
                <a:cubicBezTo>
                  <a:pt x="1450" y="1810"/>
                  <a:pt x="1450" y="1810"/>
                  <a:pt x="1450" y="1810"/>
                </a:cubicBezTo>
                <a:cubicBezTo>
                  <a:pt x="1450" y="1867"/>
                  <a:pt x="1497" y="1913"/>
                  <a:pt x="1554" y="1913"/>
                </a:cubicBezTo>
                <a:cubicBezTo>
                  <a:pt x="2041" y="1913"/>
                  <a:pt x="2041" y="1913"/>
                  <a:pt x="2041" y="1913"/>
                </a:cubicBezTo>
                <a:cubicBezTo>
                  <a:pt x="2098" y="1913"/>
                  <a:pt x="2144" y="1867"/>
                  <a:pt x="2144" y="1810"/>
                </a:cubicBezTo>
                <a:cubicBezTo>
                  <a:pt x="2144" y="1476"/>
                  <a:pt x="2144" y="1476"/>
                  <a:pt x="2144" y="1476"/>
                </a:cubicBezTo>
                <a:cubicBezTo>
                  <a:pt x="2144" y="1419"/>
                  <a:pt x="2098" y="1373"/>
                  <a:pt x="2041" y="1373"/>
                </a:cubicBezTo>
                <a:cubicBezTo>
                  <a:pt x="1554" y="1373"/>
                  <a:pt x="1554" y="1373"/>
                  <a:pt x="1554" y="1373"/>
                </a:cubicBezTo>
                <a:cubicBezTo>
                  <a:pt x="1497" y="1373"/>
                  <a:pt x="1450" y="1419"/>
                  <a:pt x="1450" y="1476"/>
                </a:cubicBezTo>
                <a:close/>
                <a:moveTo>
                  <a:pt x="2084" y="1476"/>
                </a:moveTo>
                <a:cubicBezTo>
                  <a:pt x="2084" y="1810"/>
                  <a:pt x="2084" y="1810"/>
                  <a:pt x="2084" y="1810"/>
                </a:cubicBezTo>
                <a:cubicBezTo>
                  <a:pt x="2084" y="1834"/>
                  <a:pt x="2065" y="1853"/>
                  <a:pt x="2041" y="1853"/>
                </a:cubicBezTo>
                <a:cubicBezTo>
                  <a:pt x="1554" y="1853"/>
                  <a:pt x="1554" y="1853"/>
                  <a:pt x="1554" y="1853"/>
                </a:cubicBezTo>
                <a:cubicBezTo>
                  <a:pt x="1530" y="1853"/>
                  <a:pt x="1511" y="1834"/>
                  <a:pt x="1511" y="1810"/>
                </a:cubicBezTo>
                <a:cubicBezTo>
                  <a:pt x="1511" y="1476"/>
                  <a:pt x="1511" y="1476"/>
                  <a:pt x="1511" y="1476"/>
                </a:cubicBezTo>
                <a:cubicBezTo>
                  <a:pt x="1511" y="1452"/>
                  <a:pt x="1530" y="1433"/>
                  <a:pt x="1554" y="1433"/>
                </a:cubicBezTo>
                <a:cubicBezTo>
                  <a:pt x="2041" y="1433"/>
                  <a:pt x="2041" y="1433"/>
                  <a:pt x="2041" y="1433"/>
                </a:cubicBezTo>
                <a:cubicBezTo>
                  <a:pt x="2065" y="1433"/>
                  <a:pt x="2084" y="1452"/>
                  <a:pt x="2084" y="1476"/>
                </a:cubicBezTo>
                <a:close/>
                <a:moveTo>
                  <a:pt x="2275" y="2114"/>
                </a:moveTo>
                <a:cubicBezTo>
                  <a:pt x="2151" y="1969"/>
                  <a:pt x="2151" y="1969"/>
                  <a:pt x="2151" y="1969"/>
                </a:cubicBezTo>
                <a:cubicBezTo>
                  <a:pt x="2142" y="1958"/>
                  <a:pt x="2123" y="1949"/>
                  <a:pt x="2108" y="1949"/>
                </a:cubicBezTo>
                <a:cubicBezTo>
                  <a:pt x="1486" y="1949"/>
                  <a:pt x="1486" y="1949"/>
                  <a:pt x="1486" y="1949"/>
                </a:cubicBezTo>
                <a:cubicBezTo>
                  <a:pt x="1472" y="1949"/>
                  <a:pt x="1453" y="1958"/>
                  <a:pt x="1444" y="1969"/>
                </a:cubicBezTo>
                <a:cubicBezTo>
                  <a:pt x="1320" y="2114"/>
                  <a:pt x="1320" y="2114"/>
                  <a:pt x="1320" y="2114"/>
                </a:cubicBezTo>
                <a:cubicBezTo>
                  <a:pt x="1311" y="2125"/>
                  <a:pt x="1304" y="2145"/>
                  <a:pt x="1304" y="2159"/>
                </a:cubicBezTo>
                <a:cubicBezTo>
                  <a:pt x="1304" y="2171"/>
                  <a:pt x="1304" y="2171"/>
                  <a:pt x="1304" y="2171"/>
                </a:cubicBezTo>
                <a:cubicBezTo>
                  <a:pt x="1304" y="2185"/>
                  <a:pt x="1315" y="2197"/>
                  <a:pt x="1329" y="2197"/>
                </a:cubicBezTo>
                <a:cubicBezTo>
                  <a:pt x="2265" y="2197"/>
                  <a:pt x="2265" y="2197"/>
                  <a:pt x="2265" y="2197"/>
                </a:cubicBezTo>
                <a:cubicBezTo>
                  <a:pt x="2280" y="2197"/>
                  <a:pt x="2291" y="2185"/>
                  <a:pt x="2291" y="2171"/>
                </a:cubicBezTo>
                <a:cubicBezTo>
                  <a:pt x="2291" y="2159"/>
                  <a:pt x="2291" y="2159"/>
                  <a:pt x="2291" y="2159"/>
                </a:cubicBezTo>
                <a:cubicBezTo>
                  <a:pt x="2291" y="2145"/>
                  <a:pt x="2284" y="2125"/>
                  <a:pt x="2275" y="2114"/>
                </a:cubicBezTo>
                <a:close/>
                <a:moveTo>
                  <a:pt x="250" y="1913"/>
                </a:moveTo>
                <a:cubicBezTo>
                  <a:pt x="738" y="1913"/>
                  <a:pt x="738" y="1913"/>
                  <a:pt x="738" y="1913"/>
                </a:cubicBezTo>
                <a:cubicBezTo>
                  <a:pt x="795" y="1913"/>
                  <a:pt x="841" y="1867"/>
                  <a:pt x="841" y="1810"/>
                </a:cubicBezTo>
                <a:cubicBezTo>
                  <a:pt x="841" y="1476"/>
                  <a:pt x="841" y="1476"/>
                  <a:pt x="841" y="1476"/>
                </a:cubicBezTo>
                <a:cubicBezTo>
                  <a:pt x="841" y="1419"/>
                  <a:pt x="795" y="1373"/>
                  <a:pt x="738" y="1373"/>
                </a:cubicBezTo>
                <a:cubicBezTo>
                  <a:pt x="250" y="1373"/>
                  <a:pt x="250" y="1373"/>
                  <a:pt x="250" y="1373"/>
                </a:cubicBezTo>
                <a:cubicBezTo>
                  <a:pt x="193" y="1373"/>
                  <a:pt x="147" y="1419"/>
                  <a:pt x="147" y="1476"/>
                </a:cubicBezTo>
                <a:cubicBezTo>
                  <a:pt x="147" y="1810"/>
                  <a:pt x="147" y="1810"/>
                  <a:pt x="147" y="1810"/>
                </a:cubicBezTo>
                <a:cubicBezTo>
                  <a:pt x="147" y="1867"/>
                  <a:pt x="193" y="1913"/>
                  <a:pt x="250" y="1913"/>
                </a:cubicBezTo>
                <a:close/>
                <a:moveTo>
                  <a:pt x="207" y="1476"/>
                </a:moveTo>
                <a:cubicBezTo>
                  <a:pt x="207" y="1452"/>
                  <a:pt x="227" y="1433"/>
                  <a:pt x="250" y="1433"/>
                </a:cubicBezTo>
                <a:cubicBezTo>
                  <a:pt x="738" y="1433"/>
                  <a:pt x="738" y="1433"/>
                  <a:pt x="738" y="1433"/>
                </a:cubicBezTo>
                <a:cubicBezTo>
                  <a:pt x="762" y="1433"/>
                  <a:pt x="781" y="1452"/>
                  <a:pt x="781" y="1476"/>
                </a:cubicBezTo>
                <a:cubicBezTo>
                  <a:pt x="781" y="1810"/>
                  <a:pt x="781" y="1810"/>
                  <a:pt x="781" y="1810"/>
                </a:cubicBezTo>
                <a:cubicBezTo>
                  <a:pt x="781" y="1834"/>
                  <a:pt x="762" y="1853"/>
                  <a:pt x="738" y="1853"/>
                </a:cubicBezTo>
                <a:cubicBezTo>
                  <a:pt x="250" y="1853"/>
                  <a:pt x="250" y="1853"/>
                  <a:pt x="250" y="1853"/>
                </a:cubicBezTo>
                <a:cubicBezTo>
                  <a:pt x="227" y="1853"/>
                  <a:pt x="207" y="1834"/>
                  <a:pt x="207" y="1810"/>
                </a:cubicBezTo>
                <a:lnTo>
                  <a:pt x="207" y="1476"/>
                </a:lnTo>
                <a:close/>
                <a:moveTo>
                  <a:pt x="848" y="1969"/>
                </a:moveTo>
                <a:cubicBezTo>
                  <a:pt x="838" y="1958"/>
                  <a:pt x="819" y="1949"/>
                  <a:pt x="805" y="1949"/>
                </a:cubicBezTo>
                <a:cubicBezTo>
                  <a:pt x="183" y="1949"/>
                  <a:pt x="183" y="1949"/>
                  <a:pt x="183" y="1949"/>
                </a:cubicBezTo>
                <a:cubicBezTo>
                  <a:pt x="169" y="1949"/>
                  <a:pt x="150" y="1958"/>
                  <a:pt x="141" y="1969"/>
                </a:cubicBezTo>
                <a:cubicBezTo>
                  <a:pt x="17" y="2114"/>
                  <a:pt x="17" y="2114"/>
                  <a:pt x="17" y="2114"/>
                </a:cubicBezTo>
                <a:cubicBezTo>
                  <a:pt x="8" y="2125"/>
                  <a:pt x="0" y="2145"/>
                  <a:pt x="0" y="2159"/>
                </a:cubicBezTo>
                <a:cubicBezTo>
                  <a:pt x="0" y="2171"/>
                  <a:pt x="0" y="2171"/>
                  <a:pt x="0" y="2171"/>
                </a:cubicBezTo>
                <a:cubicBezTo>
                  <a:pt x="0" y="2185"/>
                  <a:pt x="12" y="2197"/>
                  <a:pt x="26" y="2197"/>
                </a:cubicBezTo>
                <a:cubicBezTo>
                  <a:pt x="962" y="2197"/>
                  <a:pt x="962" y="2197"/>
                  <a:pt x="962" y="2197"/>
                </a:cubicBezTo>
                <a:cubicBezTo>
                  <a:pt x="977" y="2197"/>
                  <a:pt x="988" y="2185"/>
                  <a:pt x="988" y="2171"/>
                </a:cubicBezTo>
                <a:cubicBezTo>
                  <a:pt x="988" y="2159"/>
                  <a:pt x="988" y="2159"/>
                  <a:pt x="988" y="2159"/>
                </a:cubicBezTo>
                <a:cubicBezTo>
                  <a:pt x="988" y="2145"/>
                  <a:pt x="981" y="2125"/>
                  <a:pt x="971" y="2114"/>
                </a:cubicBezTo>
                <a:lnTo>
                  <a:pt x="848" y="1969"/>
                </a:lnTo>
                <a:close/>
                <a:moveTo>
                  <a:pt x="971" y="1659"/>
                </a:moveTo>
                <a:cubicBezTo>
                  <a:pt x="1088" y="1659"/>
                  <a:pt x="1088" y="1659"/>
                  <a:pt x="1088" y="1659"/>
                </a:cubicBezTo>
                <a:cubicBezTo>
                  <a:pt x="1088" y="1610"/>
                  <a:pt x="1088" y="1610"/>
                  <a:pt x="1088" y="1610"/>
                </a:cubicBezTo>
                <a:cubicBezTo>
                  <a:pt x="971" y="1610"/>
                  <a:pt x="971" y="1610"/>
                  <a:pt x="971" y="1610"/>
                </a:cubicBezTo>
                <a:lnTo>
                  <a:pt x="971" y="1659"/>
                </a:lnTo>
                <a:close/>
                <a:moveTo>
                  <a:pt x="1320" y="1610"/>
                </a:moveTo>
                <a:cubicBezTo>
                  <a:pt x="1204" y="1610"/>
                  <a:pt x="1204" y="1610"/>
                  <a:pt x="1204" y="1610"/>
                </a:cubicBezTo>
                <a:cubicBezTo>
                  <a:pt x="1204" y="1659"/>
                  <a:pt x="1204" y="1659"/>
                  <a:pt x="1204" y="1659"/>
                </a:cubicBezTo>
                <a:cubicBezTo>
                  <a:pt x="1320" y="1659"/>
                  <a:pt x="1320" y="1659"/>
                  <a:pt x="1320" y="1659"/>
                </a:cubicBezTo>
                <a:lnTo>
                  <a:pt x="1320" y="1610"/>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sp>
        <p:nvSpPr>
          <p:cNvPr id="27" name="Freeform 9"/>
          <p:cNvSpPr>
            <a:spLocks noEditPoints="1"/>
          </p:cNvSpPr>
          <p:nvPr/>
        </p:nvSpPr>
        <p:spPr bwMode="black">
          <a:xfrm>
            <a:off x="793928" y="2173567"/>
            <a:ext cx="763232" cy="763032"/>
          </a:xfrm>
          <a:custGeom>
            <a:avLst/>
            <a:gdLst>
              <a:gd name="T0" fmla="*/ 204 w 300"/>
              <a:gd name="T1" fmla="*/ 62 h 300"/>
              <a:gd name="T2" fmla="*/ 232 w 300"/>
              <a:gd name="T3" fmla="*/ 76 h 300"/>
              <a:gd name="T4" fmla="*/ 204 w 300"/>
              <a:gd name="T5" fmla="*/ 89 h 300"/>
              <a:gd name="T6" fmla="*/ 174 w 300"/>
              <a:gd name="T7" fmla="*/ 83 h 300"/>
              <a:gd name="T8" fmla="*/ 178 w 300"/>
              <a:gd name="T9" fmla="*/ 49 h 300"/>
              <a:gd name="T10" fmla="*/ 150 w 300"/>
              <a:gd name="T11" fmla="*/ 35 h 300"/>
              <a:gd name="T12" fmla="*/ 178 w 300"/>
              <a:gd name="T13" fmla="*/ 22 h 300"/>
              <a:gd name="T14" fmla="*/ 208 w 300"/>
              <a:gd name="T15" fmla="*/ 28 h 300"/>
              <a:gd name="T16" fmla="*/ 288 w 300"/>
              <a:gd name="T17" fmla="*/ 199 h 300"/>
              <a:gd name="T18" fmla="*/ 266 w 300"/>
              <a:gd name="T19" fmla="*/ 219 h 300"/>
              <a:gd name="T20" fmla="*/ 169 w 300"/>
              <a:gd name="T21" fmla="*/ 242 h 300"/>
              <a:gd name="T22" fmla="*/ 47 w 300"/>
              <a:gd name="T23" fmla="*/ 175 h 300"/>
              <a:gd name="T24" fmla="*/ 130 w 300"/>
              <a:gd name="T25" fmla="*/ 160 h 300"/>
              <a:gd name="T26" fmla="*/ 198 w 300"/>
              <a:gd name="T27" fmla="*/ 158 h 300"/>
              <a:gd name="T28" fmla="*/ 201 w 300"/>
              <a:gd name="T29" fmla="*/ 183 h 300"/>
              <a:gd name="T30" fmla="*/ 144 w 300"/>
              <a:gd name="T31" fmla="*/ 190 h 300"/>
              <a:gd name="T32" fmla="*/ 223 w 300"/>
              <a:gd name="T33" fmla="*/ 207 h 300"/>
              <a:gd name="T34" fmla="*/ 287 w 300"/>
              <a:gd name="T35" fmla="*/ 182 h 300"/>
              <a:gd name="T36" fmla="*/ 34 w 300"/>
              <a:gd name="T37" fmla="*/ 162 h 300"/>
              <a:gd name="T38" fmla="*/ 0 w 300"/>
              <a:gd name="T39" fmla="*/ 228 h 300"/>
              <a:gd name="T40" fmla="*/ 39 w 300"/>
              <a:gd name="T41" fmla="*/ 224 h 300"/>
              <a:gd name="T42" fmla="*/ 34 w 300"/>
              <a:gd name="T43" fmla="*/ 162 h 300"/>
              <a:gd name="T44" fmla="*/ 300 w 300"/>
              <a:gd name="T45" fmla="*/ 294 h 300"/>
              <a:gd name="T46" fmla="*/ 0 w 300"/>
              <a:gd name="T47" fmla="*/ 300 h 300"/>
              <a:gd name="T48" fmla="*/ 270 w 300"/>
              <a:gd name="T49" fmla="*/ 86 h 300"/>
              <a:gd name="T50" fmla="*/ 274 w 300"/>
              <a:gd name="T51" fmla="*/ 68 h 300"/>
              <a:gd name="T52" fmla="*/ 296 w 300"/>
              <a:gd name="T53" fmla="*/ 44 h 300"/>
              <a:gd name="T54" fmla="*/ 290 w 300"/>
              <a:gd name="T55" fmla="*/ 9 h 300"/>
              <a:gd name="T56" fmla="*/ 239 w 300"/>
              <a:gd name="T57" fmla="*/ 8 h 300"/>
              <a:gd name="T58" fmla="*/ 242 w 300"/>
              <a:gd name="T59" fmla="*/ 34 h 300"/>
              <a:gd name="T60" fmla="*/ 264 w 300"/>
              <a:gd name="T61" fmla="*/ 11 h 300"/>
              <a:gd name="T62" fmla="*/ 286 w 300"/>
              <a:gd name="T63" fmla="*/ 31 h 300"/>
              <a:gd name="T64" fmla="*/ 274 w 300"/>
              <a:gd name="T65" fmla="*/ 50 h 300"/>
              <a:gd name="T66" fmla="*/ 259 w 300"/>
              <a:gd name="T67" fmla="*/ 68 h 300"/>
              <a:gd name="T68" fmla="*/ 256 w 300"/>
              <a:gd name="T69" fmla="*/ 86 h 300"/>
              <a:gd name="T70" fmla="*/ 270 w 300"/>
              <a:gd name="T71" fmla="*/ 111 h 300"/>
              <a:gd name="T72" fmla="*/ 256 w 300"/>
              <a:gd name="T73" fmla="*/ 98 h 300"/>
              <a:gd name="T74" fmla="*/ 270 w 300"/>
              <a:gd name="T75" fmla="*/ 111 h 300"/>
              <a:gd name="T76" fmla="*/ 75 w 300"/>
              <a:gd name="T77" fmla="*/ 111 h 300"/>
              <a:gd name="T78" fmla="*/ 98 w 300"/>
              <a:gd name="T79" fmla="*/ 0 h 300"/>
              <a:gd name="T80" fmla="*/ 153 w 300"/>
              <a:gd name="T81" fmla="*/ 111 h 300"/>
              <a:gd name="T82" fmla="*/ 126 w 300"/>
              <a:gd name="T83" fmla="*/ 76 h 300"/>
              <a:gd name="T84" fmla="*/ 123 w 300"/>
              <a:gd name="T85" fmla="*/ 65 h 300"/>
              <a:gd name="T86" fmla="*/ 106 w 300"/>
              <a:gd name="T87" fmla="*/ 13 h 300"/>
              <a:gd name="T88" fmla="*/ 100 w 300"/>
              <a:gd name="T89" fmla="*/ 33 h 300"/>
              <a:gd name="T90" fmla="*/ 123 w 300"/>
              <a:gd name="T91" fmla="*/ 6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0" h="300">
                <a:moveTo>
                  <a:pt x="174" y="83"/>
                </a:moveTo>
                <a:cubicBezTo>
                  <a:pt x="204" y="62"/>
                  <a:pt x="204" y="62"/>
                  <a:pt x="204" y="62"/>
                </a:cubicBezTo>
                <a:cubicBezTo>
                  <a:pt x="204" y="76"/>
                  <a:pt x="204" y="76"/>
                  <a:pt x="204" y="76"/>
                </a:cubicBezTo>
                <a:cubicBezTo>
                  <a:pt x="232" y="76"/>
                  <a:pt x="232" y="76"/>
                  <a:pt x="232" y="76"/>
                </a:cubicBezTo>
                <a:cubicBezTo>
                  <a:pt x="232" y="89"/>
                  <a:pt x="232" y="89"/>
                  <a:pt x="232" y="89"/>
                </a:cubicBezTo>
                <a:cubicBezTo>
                  <a:pt x="204" y="89"/>
                  <a:pt x="204" y="89"/>
                  <a:pt x="204" y="89"/>
                </a:cubicBezTo>
                <a:cubicBezTo>
                  <a:pt x="204" y="104"/>
                  <a:pt x="204" y="104"/>
                  <a:pt x="204" y="104"/>
                </a:cubicBezTo>
                <a:lnTo>
                  <a:pt x="174" y="83"/>
                </a:lnTo>
                <a:close/>
                <a:moveTo>
                  <a:pt x="208" y="28"/>
                </a:moveTo>
                <a:cubicBezTo>
                  <a:pt x="178" y="49"/>
                  <a:pt x="178" y="49"/>
                  <a:pt x="178" y="49"/>
                </a:cubicBezTo>
                <a:cubicBezTo>
                  <a:pt x="178" y="35"/>
                  <a:pt x="178" y="35"/>
                  <a:pt x="178" y="35"/>
                </a:cubicBezTo>
                <a:cubicBezTo>
                  <a:pt x="150" y="35"/>
                  <a:pt x="150" y="35"/>
                  <a:pt x="150" y="35"/>
                </a:cubicBezTo>
                <a:cubicBezTo>
                  <a:pt x="150" y="22"/>
                  <a:pt x="150" y="22"/>
                  <a:pt x="150" y="22"/>
                </a:cubicBezTo>
                <a:cubicBezTo>
                  <a:pt x="178" y="22"/>
                  <a:pt x="178" y="22"/>
                  <a:pt x="178" y="22"/>
                </a:cubicBezTo>
                <a:cubicBezTo>
                  <a:pt x="178" y="7"/>
                  <a:pt x="178" y="7"/>
                  <a:pt x="178" y="7"/>
                </a:cubicBezTo>
                <a:lnTo>
                  <a:pt x="208" y="28"/>
                </a:lnTo>
                <a:close/>
                <a:moveTo>
                  <a:pt x="300" y="190"/>
                </a:moveTo>
                <a:cubicBezTo>
                  <a:pt x="300" y="190"/>
                  <a:pt x="299" y="191"/>
                  <a:pt x="288" y="199"/>
                </a:cubicBezTo>
                <a:cubicBezTo>
                  <a:pt x="288" y="199"/>
                  <a:pt x="286" y="203"/>
                  <a:pt x="285" y="203"/>
                </a:cubicBezTo>
                <a:cubicBezTo>
                  <a:pt x="280" y="207"/>
                  <a:pt x="275" y="212"/>
                  <a:pt x="266" y="219"/>
                </a:cubicBezTo>
                <a:cubicBezTo>
                  <a:pt x="257" y="219"/>
                  <a:pt x="238" y="228"/>
                  <a:pt x="229" y="233"/>
                </a:cubicBezTo>
                <a:cubicBezTo>
                  <a:pt x="212" y="233"/>
                  <a:pt x="187" y="237"/>
                  <a:pt x="169" y="242"/>
                </a:cubicBezTo>
                <a:cubicBezTo>
                  <a:pt x="143" y="237"/>
                  <a:pt x="140" y="244"/>
                  <a:pt x="47" y="220"/>
                </a:cubicBezTo>
                <a:cubicBezTo>
                  <a:pt x="47" y="220"/>
                  <a:pt x="47" y="183"/>
                  <a:pt x="47" y="175"/>
                </a:cubicBezTo>
                <a:cubicBezTo>
                  <a:pt x="64" y="170"/>
                  <a:pt x="69" y="160"/>
                  <a:pt x="89" y="157"/>
                </a:cubicBezTo>
                <a:cubicBezTo>
                  <a:pt x="103" y="155"/>
                  <a:pt x="116" y="156"/>
                  <a:pt x="130" y="160"/>
                </a:cubicBezTo>
                <a:cubicBezTo>
                  <a:pt x="139" y="163"/>
                  <a:pt x="148" y="164"/>
                  <a:pt x="163" y="163"/>
                </a:cubicBezTo>
                <a:cubicBezTo>
                  <a:pt x="176" y="162"/>
                  <a:pt x="181" y="158"/>
                  <a:pt x="198" y="158"/>
                </a:cubicBezTo>
                <a:cubicBezTo>
                  <a:pt x="209" y="158"/>
                  <a:pt x="220" y="165"/>
                  <a:pt x="219" y="171"/>
                </a:cubicBezTo>
                <a:cubicBezTo>
                  <a:pt x="219" y="177"/>
                  <a:pt x="208" y="183"/>
                  <a:pt x="201" y="183"/>
                </a:cubicBezTo>
                <a:cubicBezTo>
                  <a:pt x="185" y="184"/>
                  <a:pt x="189" y="183"/>
                  <a:pt x="174" y="183"/>
                </a:cubicBezTo>
                <a:cubicBezTo>
                  <a:pt x="156" y="182"/>
                  <a:pt x="155" y="186"/>
                  <a:pt x="144" y="190"/>
                </a:cubicBezTo>
                <a:cubicBezTo>
                  <a:pt x="155" y="194"/>
                  <a:pt x="162" y="198"/>
                  <a:pt x="177" y="206"/>
                </a:cubicBezTo>
                <a:cubicBezTo>
                  <a:pt x="193" y="204"/>
                  <a:pt x="209" y="206"/>
                  <a:pt x="223" y="207"/>
                </a:cubicBezTo>
                <a:cubicBezTo>
                  <a:pt x="235" y="204"/>
                  <a:pt x="241" y="199"/>
                  <a:pt x="255" y="198"/>
                </a:cubicBezTo>
                <a:cubicBezTo>
                  <a:pt x="264" y="191"/>
                  <a:pt x="276" y="180"/>
                  <a:pt x="287" y="182"/>
                </a:cubicBezTo>
                <a:cubicBezTo>
                  <a:pt x="293" y="183"/>
                  <a:pt x="300" y="190"/>
                  <a:pt x="300" y="190"/>
                </a:cubicBezTo>
                <a:close/>
                <a:moveTo>
                  <a:pt x="34" y="162"/>
                </a:moveTo>
                <a:cubicBezTo>
                  <a:pt x="0" y="162"/>
                  <a:pt x="0" y="162"/>
                  <a:pt x="0" y="162"/>
                </a:cubicBezTo>
                <a:cubicBezTo>
                  <a:pt x="0" y="228"/>
                  <a:pt x="0" y="228"/>
                  <a:pt x="0" y="228"/>
                </a:cubicBezTo>
                <a:cubicBezTo>
                  <a:pt x="34" y="228"/>
                  <a:pt x="34" y="228"/>
                  <a:pt x="34" y="228"/>
                </a:cubicBezTo>
                <a:cubicBezTo>
                  <a:pt x="37" y="228"/>
                  <a:pt x="39" y="226"/>
                  <a:pt x="39" y="224"/>
                </a:cubicBezTo>
                <a:cubicBezTo>
                  <a:pt x="39" y="166"/>
                  <a:pt x="39" y="166"/>
                  <a:pt x="39" y="166"/>
                </a:cubicBezTo>
                <a:cubicBezTo>
                  <a:pt x="39" y="164"/>
                  <a:pt x="37" y="162"/>
                  <a:pt x="34" y="162"/>
                </a:cubicBezTo>
                <a:close/>
                <a:moveTo>
                  <a:pt x="300" y="300"/>
                </a:moveTo>
                <a:cubicBezTo>
                  <a:pt x="300" y="294"/>
                  <a:pt x="300" y="294"/>
                  <a:pt x="300" y="294"/>
                </a:cubicBezTo>
                <a:cubicBezTo>
                  <a:pt x="0" y="294"/>
                  <a:pt x="0" y="294"/>
                  <a:pt x="0" y="294"/>
                </a:cubicBezTo>
                <a:cubicBezTo>
                  <a:pt x="0" y="300"/>
                  <a:pt x="0" y="300"/>
                  <a:pt x="0" y="300"/>
                </a:cubicBezTo>
                <a:cubicBezTo>
                  <a:pt x="300" y="300"/>
                  <a:pt x="300" y="300"/>
                  <a:pt x="300" y="300"/>
                </a:cubicBezTo>
                <a:close/>
                <a:moveTo>
                  <a:pt x="270" y="86"/>
                </a:moveTo>
                <a:cubicBezTo>
                  <a:pt x="270" y="81"/>
                  <a:pt x="270" y="77"/>
                  <a:pt x="271" y="74"/>
                </a:cubicBezTo>
                <a:cubicBezTo>
                  <a:pt x="272" y="72"/>
                  <a:pt x="273" y="70"/>
                  <a:pt x="274" y="68"/>
                </a:cubicBezTo>
                <a:cubicBezTo>
                  <a:pt x="275" y="66"/>
                  <a:pt x="278" y="63"/>
                  <a:pt x="283" y="59"/>
                </a:cubicBezTo>
                <a:cubicBezTo>
                  <a:pt x="289" y="53"/>
                  <a:pt x="294" y="48"/>
                  <a:pt x="296" y="44"/>
                </a:cubicBezTo>
                <a:cubicBezTo>
                  <a:pt x="299" y="40"/>
                  <a:pt x="300" y="35"/>
                  <a:pt x="300" y="31"/>
                </a:cubicBezTo>
                <a:cubicBezTo>
                  <a:pt x="300" y="22"/>
                  <a:pt x="296" y="15"/>
                  <a:pt x="290" y="9"/>
                </a:cubicBezTo>
                <a:cubicBezTo>
                  <a:pt x="283" y="3"/>
                  <a:pt x="275" y="0"/>
                  <a:pt x="264" y="0"/>
                </a:cubicBezTo>
                <a:cubicBezTo>
                  <a:pt x="253" y="0"/>
                  <a:pt x="245" y="3"/>
                  <a:pt x="239" y="8"/>
                </a:cubicBezTo>
                <a:cubicBezTo>
                  <a:pt x="231" y="15"/>
                  <a:pt x="228" y="24"/>
                  <a:pt x="228" y="34"/>
                </a:cubicBezTo>
                <a:cubicBezTo>
                  <a:pt x="242" y="34"/>
                  <a:pt x="242" y="34"/>
                  <a:pt x="242" y="34"/>
                </a:cubicBezTo>
                <a:cubicBezTo>
                  <a:pt x="243" y="26"/>
                  <a:pt x="243" y="21"/>
                  <a:pt x="249" y="17"/>
                </a:cubicBezTo>
                <a:cubicBezTo>
                  <a:pt x="253" y="13"/>
                  <a:pt x="258" y="11"/>
                  <a:pt x="264" y="11"/>
                </a:cubicBezTo>
                <a:cubicBezTo>
                  <a:pt x="270" y="11"/>
                  <a:pt x="277" y="13"/>
                  <a:pt x="281" y="17"/>
                </a:cubicBezTo>
                <a:cubicBezTo>
                  <a:pt x="285" y="21"/>
                  <a:pt x="286" y="25"/>
                  <a:pt x="286" y="31"/>
                </a:cubicBezTo>
                <a:cubicBezTo>
                  <a:pt x="286" y="34"/>
                  <a:pt x="285" y="37"/>
                  <a:pt x="283" y="40"/>
                </a:cubicBezTo>
                <a:cubicBezTo>
                  <a:pt x="282" y="42"/>
                  <a:pt x="279" y="46"/>
                  <a:pt x="274" y="50"/>
                </a:cubicBezTo>
                <a:cubicBezTo>
                  <a:pt x="269" y="54"/>
                  <a:pt x="266" y="57"/>
                  <a:pt x="264" y="59"/>
                </a:cubicBezTo>
                <a:cubicBezTo>
                  <a:pt x="262" y="62"/>
                  <a:pt x="260" y="65"/>
                  <a:pt x="259" y="68"/>
                </a:cubicBezTo>
                <a:cubicBezTo>
                  <a:pt x="257" y="72"/>
                  <a:pt x="256" y="77"/>
                  <a:pt x="256" y="82"/>
                </a:cubicBezTo>
                <a:cubicBezTo>
                  <a:pt x="256" y="83"/>
                  <a:pt x="256" y="85"/>
                  <a:pt x="256" y="86"/>
                </a:cubicBezTo>
                <a:lnTo>
                  <a:pt x="270" y="86"/>
                </a:lnTo>
                <a:close/>
                <a:moveTo>
                  <a:pt x="270" y="111"/>
                </a:moveTo>
                <a:cubicBezTo>
                  <a:pt x="270" y="98"/>
                  <a:pt x="270" y="98"/>
                  <a:pt x="270" y="98"/>
                </a:cubicBezTo>
                <a:cubicBezTo>
                  <a:pt x="256" y="98"/>
                  <a:pt x="256" y="98"/>
                  <a:pt x="256" y="98"/>
                </a:cubicBezTo>
                <a:cubicBezTo>
                  <a:pt x="256" y="111"/>
                  <a:pt x="256" y="111"/>
                  <a:pt x="256" y="111"/>
                </a:cubicBezTo>
                <a:lnTo>
                  <a:pt x="270" y="111"/>
                </a:lnTo>
                <a:close/>
                <a:moveTo>
                  <a:pt x="86" y="76"/>
                </a:moveTo>
                <a:cubicBezTo>
                  <a:pt x="75" y="111"/>
                  <a:pt x="75" y="111"/>
                  <a:pt x="75" y="111"/>
                </a:cubicBezTo>
                <a:cubicBezTo>
                  <a:pt x="60" y="111"/>
                  <a:pt x="60" y="111"/>
                  <a:pt x="60" y="111"/>
                </a:cubicBezTo>
                <a:cubicBezTo>
                  <a:pt x="98" y="0"/>
                  <a:pt x="98" y="0"/>
                  <a:pt x="98" y="0"/>
                </a:cubicBezTo>
                <a:cubicBezTo>
                  <a:pt x="115" y="0"/>
                  <a:pt x="115" y="0"/>
                  <a:pt x="115" y="0"/>
                </a:cubicBezTo>
                <a:cubicBezTo>
                  <a:pt x="153" y="111"/>
                  <a:pt x="153" y="111"/>
                  <a:pt x="153" y="111"/>
                </a:cubicBezTo>
                <a:cubicBezTo>
                  <a:pt x="138" y="111"/>
                  <a:pt x="138" y="111"/>
                  <a:pt x="138" y="111"/>
                </a:cubicBezTo>
                <a:cubicBezTo>
                  <a:pt x="126" y="76"/>
                  <a:pt x="126" y="76"/>
                  <a:pt x="126" y="76"/>
                </a:cubicBezTo>
                <a:lnTo>
                  <a:pt x="86" y="76"/>
                </a:lnTo>
                <a:close/>
                <a:moveTo>
                  <a:pt x="123" y="65"/>
                </a:moveTo>
                <a:cubicBezTo>
                  <a:pt x="112" y="33"/>
                  <a:pt x="112" y="33"/>
                  <a:pt x="112" y="33"/>
                </a:cubicBezTo>
                <a:cubicBezTo>
                  <a:pt x="109" y="26"/>
                  <a:pt x="108" y="19"/>
                  <a:pt x="106" y="13"/>
                </a:cubicBezTo>
                <a:cubicBezTo>
                  <a:pt x="106" y="13"/>
                  <a:pt x="106" y="13"/>
                  <a:pt x="106" y="13"/>
                </a:cubicBezTo>
                <a:cubicBezTo>
                  <a:pt x="104" y="19"/>
                  <a:pt x="102" y="26"/>
                  <a:pt x="100" y="33"/>
                </a:cubicBezTo>
                <a:cubicBezTo>
                  <a:pt x="89" y="65"/>
                  <a:pt x="89" y="65"/>
                  <a:pt x="89" y="65"/>
                </a:cubicBezTo>
                <a:lnTo>
                  <a:pt x="123" y="65"/>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2578612495"/>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4771533"/>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Setting up your Subscription</a:t>
            </a:r>
            <a:endParaRPr lang="en-US" dirty="0"/>
          </a:p>
        </p:txBody>
      </p:sp>
      <p:grpSp>
        <p:nvGrpSpPr>
          <p:cNvPr id="21" name="Group 20"/>
          <p:cNvGrpSpPr/>
          <p:nvPr/>
        </p:nvGrpSpPr>
        <p:grpSpPr>
          <a:xfrm>
            <a:off x="520700" y="1900239"/>
            <a:ext cx="11160125" cy="4148136"/>
            <a:chOff x="520700" y="1900239"/>
            <a:chExt cx="7528253" cy="2798196"/>
          </a:xfrm>
        </p:grpSpPr>
        <p:sp>
          <p:nvSpPr>
            <p:cNvPr id="5" name="Text Placeholder 4"/>
            <p:cNvSpPr txBox="1">
              <a:spLocks/>
            </p:cNvSpPr>
            <p:nvPr/>
          </p:nvSpPr>
          <p:spPr>
            <a:xfrm>
              <a:off x="1829217" y="1900239"/>
              <a:ext cx="6219736" cy="1307592"/>
            </a:xfrm>
            <a:prstGeom prst="rect">
              <a:avLst/>
            </a:prstGeom>
            <a:solidFill>
              <a:schemeClr val="tx1">
                <a:alpha val="5000"/>
              </a:schemeClr>
            </a:solidFill>
          </p:spPr>
          <p:txBody>
            <a:bodyPr lIns="137137" tIns="0" rIns="182848"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768"/>
                </a:spcBef>
                <a:buSzTx/>
              </a:pPr>
              <a:r>
                <a:rPr lang="en-US" sz="2400" spc="-70" dirty="0" smtClean="0">
                  <a:solidFill>
                    <a:schemeClr val="accent2">
                      <a:alpha val="99000"/>
                    </a:schemeClr>
                  </a:solidFill>
                  <a:latin typeface="Segoe UI Light" pitchFamily="34" charset="0"/>
                  <a:cs typeface="Segoe UI Light" pitchFamily="34" charset="0"/>
                </a:rPr>
                <a:t>Use: Get-</a:t>
              </a:r>
              <a:r>
                <a:rPr lang="en-US" sz="2400" spc="-70" dirty="0" err="1" smtClean="0">
                  <a:solidFill>
                    <a:schemeClr val="accent2">
                      <a:alpha val="99000"/>
                    </a:schemeClr>
                  </a:solidFill>
                  <a:latin typeface="Segoe UI Light" pitchFamily="34" charset="0"/>
                  <a:cs typeface="Segoe UI Light" pitchFamily="34" charset="0"/>
                </a:rPr>
                <a:t>AzurePublishSettingsFile</a:t>
              </a:r>
              <a:r>
                <a:rPr lang="en-US" sz="2400" spc="-70" dirty="0" smtClean="0">
                  <a:solidFill>
                    <a:schemeClr val="accent2">
                      <a:alpha val="99000"/>
                    </a:schemeClr>
                  </a:solidFill>
                  <a:latin typeface="Segoe UI Light" pitchFamily="34" charset="0"/>
                  <a:cs typeface="Segoe UI Light" pitchFamily="34" charset="0"/>
                </a:rPr>
                <a:t> and Import-</a:t>
              </a:r>
              <a:r>
                <a:rPr lang="en-US" sz="2400" spc="-70" dirty="0" err="1" smtClean="0">
                  <a:solidFill>
                    <a:schemeClr val="accent2">
                      <a:alpha val="99000"/>
                    </a:schemeClr>
                  </a:solidFill>
                  <a:latin typeface="Segoe UI Light" pitchFamily="34" charset="0"/>
                  <a:cs typeface="Segoe UI Light" pitchFamily="34" charset="0"/>
                </a:rPr>
                <a:t>AzurePublishSettingsFile</a:t>
              </a:r>
              <a:endParaRPr lang="en-US" sz="2400" spc="-70" dirty="0" smtClean="0">
                <a:solidFill>
                  <a:schemeClr val="accent2">
                    <a:alpha val="99000"/>
                  </a:schemeClr>
                </a:solidFill>
                <a:latin typeface="Segoe UI Light" pitchFamily="34" charset="0"/>
                <a:cs typeface="Segoe UI Light" pitchFamily="34" charset="0"/>
              </a:endParaRPr>
            </a:p>
            <a:p>
              <a:pPr>
                <a:spcBef>
                  <a:spcPts val="768"/>
                </a:spcBef>
                <a:buSzTx/>
              </a:pPr>
              <a:r>
                <a:rPr lang="en-US" sz="2400" spc="-70" dirty="0" smtClean="0">
                  <a:solidFill>
                    <a:schemeClr val="accent2">
                      <a:alpha val="99000"/>
                    </a:schemeClr>
                  </a:solidFill>
                  <a:latin typeface="Segoe UI Light" pitchFamily="34" charset="0"/>
                  <a:cs typeface="Segoe UI Light" pitchFamily="34" charset="0"/>
                </a:rPr>
                <a:t>To Import </a:t>
              </a:r>
              <a:r>
                <a:rPr lang="en-US" sz="2400" spc="-70" dirty="0">
                  <a:solidFill>
                    <a:schemeClr val="accent2">
                      <a:alpha val="99000"/>
                    </a:schemeClr>
                  </a:solidFill>
                  <a:latin typeface="Segoe UI Light" pitchFamily="34" charset="0"/>
                  <a:cs typeface="Segoe UI Light" pitchFamily="34" charset="0"/>
                </a:rPr>
                <a:t>Downloaded Publish Profile (.</a:t>
              </a:r>
              <a:r>
                <a:rPr lang="en-US" sz="2400" spc="-70" dirty="0" err="1">
                  <a:solidFill>
                    <a:schemeClr val="accent2">
                      <a:alpha val="99000"/>
                    </a:schemeClr>
                  </a:solidFill>
                  <a:latin typeface="Segoe UI Light" pitchFamily="34" charset="0"/>
                  <a:cs typeface="Segoe UI Light" pitchFamily="34" charset="0"/>
                </a:rPr>
                <a:t>publishsettings</a:t>
              </a:r>
              <a:r>
                <a:rPr lang="en-US" sz="2400" spc="-70" dirty="0" smtClean="0">
                  <a:solidFill>
                    <a:schemeClr val="accent2">
                      <a:alpha val="99000"/>
                    </a:schemeClr>
                  </a:solidFill>
                  <a:latin typeface="Segoe UI Light" pitchFamily="34" charset="0"/>
                  <a:cs typeface="Segoe UI Light" pitchFamily="34" charset="0"/>
                </a:rPr>
                <a:t>) </a:t>
              </a:r>
              <a:endParaRPr lang="en-US" sz="2400" spc="-70" dirty="0">
                <a:solidFill>
                  <a:schemeClr val="accent2">
                    <a:alpha val="99000"/>
                  </a:schemeClr>
                </a:solidFill>
                <a:latin typeface="Segoe UI Light" pitchFamily="34" charset="0"/>
                <a:cs typeface="Segoe UI Light" pitchFamily="34" charset="0"/>
              </a:endParaRPr>
            </a:p>
            <a:p>
              <a:pPr fontAlgn="ctr">
                <a:lnSpc>
                  <a:spcPct val="100000"/>
                </a:lnSpc>
                <a:spcBef>
                  <a:spcPts val="0"/>
                </a:spcBef>
                <a:spcAft>
                  <a:spcPct val="0"/>
                </a:spcAft>
                <a:buSzTx/>
                <a:tabLst>
                  <a:tab pos="304675" algn="l"/>
                </a:tabLst>
              </a:pPr>
              <a:r>
                <a:rPr lang="en-US" sz="1600" dirty="0" smtClean="0">
                  <a:solidFill>
                    <a:srgbClr val="525051">
                      <a:alpha val="99000"/>
                    </a:srgbClr>
                  </a:solidFill>
                  <a:latin typeface="Segoe UI"/>
                  <a:hlinkClick r:id="rId3"/>
                </a:rPr>
                <a:t>http://windows.azure.com/download/publishprofile.aspx</a:t>
              </a:r>
              <a:endParaRPr lang="en-US" sz="1600" dirty="0" smtClean="0">
                <a:solidFill>
                  <a:srgbClr val="525051">
                    <a:alpha val="99000"/>
                  </a:srgbClr>
                </a:solidFill>
                <a:latin typeface="Segoe UI"/>
              </a:endParaRPr>
            </a:p>
          </p:txBody>
        </p:sp>
        <p:sp>
          <p:nvSpPr>
            <p:cNvPr id="6" name="Rectangle 5"/>
            <p:cNvSpPr>
              <a:spLocks noChangeAspect="1"/>
            </p:cNvSpPr>
            <p:nvPr/>
          </p:nvSpPr>
          <p:spPr bwMode="auto">
            <a:xfrm>
              <a:off x="520700" y="1900239"/>
              <a:ext cx="1309688" cy="130968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7" rIns="91412" bIns="45707" rtlCol="0" anchor="ctr"/>
            <a:lstStyle/>
            <a:p>
              <a:pPr algn="ctr"/>
              <a:endParaRPr lang="en-US"/>
            </a:p>
          </p:txBody>
        </p:sp>
        <p:sp>
          <p:nvSpPr>
            <p:cNvPr id="7" name="Rectangle 6"/>
            <p:cNvSpPr>
              <a:spLocks/>
            </p:cNvSpPr>
            <p:nvPr/>
          </p:nvSpPr>
          <p:spPr bwMode="auto">
            <a:xfrm>
              <a:off x="520705" y="3390843"/>
              <a:ext cx="1307591" cy="130759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en-US"/>
            </a:p>
          </p:txBody>
        </p:sp>
        <p:sp>
          <p:nvSpPr>
            <p:cNvPr id="10" name="Text Placeholder 4"/>
            <p:cNvSpPr txBox="1">
              <a:spLocks/>
            </p:cNvSpPr>
            <p:nvPr/>
          </p:nvSpPr>
          <p:spPr>
            <a:xfrm>
              <a:off x="1829217" y="3390843"/>
              <a:ext cx="6219736" cy="1307592"/>
            </a:xfrm>
            <a:prstGeom prst="rect">
              <a:avLst/>
            </a:prstGeom>
            <a:solidFill>
              <a:schemeClr val="tx1">
                <a:alpha val="5000"/>
              </a:schemeClr>
            </a:solidFill>
          </p:spPr>
          <p:txBody>
            <a:bodyPr lIns="137137" tIns="0" rIns="182848"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768"/>
                </a:spcBef>
                <a:buSzTx/>
              </a:pPr>
              <a:r>
                <a:rPr lang="en-US" sz="2400" spc="-70" dirty="0">
                  <a:solidFill>
                    <a:schemeClr val="accent2">
                      <a:alpha val="99000"/>
                    </a:schemeClr>
                  </a:solidFill>
                  <a:latin typeface="Segoe UI Light" pitchFamily="34" charset="0"/>
                  <a:cs typeface="Segoe UI Light" pitchFamily="34" charset="0"/>
                </a:rPr>
                <a:t>Automatically </a:t>
              </a:r>
              <a:r>
                <a:rPr lang="en-US" sz="2400" spc="-70" dirty="0" smtClean="0">
                  <a:solidFill>
                    <a:schemeClr val="accent2">
                      <a:alpha val="99000"/>
                    </a:schemeClr>
                  </a:solidFill>
                  <a:latin typeface="Segoe UI Light" pitchFamily="34" charset="0"/>
                  <a:cs typeface="Segoe UI Light" pitchFamily="34" charset="0"/>
                </a:rPr>
                <a:t>configures Subscription </a:t>
              </a:r>
              <a:r>
                <a:rPr lang="en-US" sz="2400" spc="-70" dirty="0">
                  <a:solidFill>
                    <a:schemeClr val="accent2">
                      <a:alpha val="99000"/>
                    </a:schemeClr>
                  </a:solidFill>
                  <a:latin typeface="Segoe UI Light" pitchFamily="34" charset="0"/>
                  <a:cs typeface="Segoe UI Light" pitchFamily="34" charset="0"/>
                </a:rPr>
                <a:t>ID, Certificate, </a:t>
              </a:r>
              <a:br>
                <a:rPr lang="en-US" sz="2400" spc="-70" dirty="0">
                  <a:solidFill>
                    <a:schemeClr val="accent2">
                      <a:alpha val="99000"/>
                    </a:schemeClr>
                  </a:solidFill>
                  <a:latin typeface="Segoe UI Light" pitchFamily="34" charset="0"/>
                  <a:cs typeface="Segoe UI Light" pitchFamily="34" charset="0"/>
                </a:rPr>
              </a:br>
              <a:r>
                <a:rPr lang="en-US" sz="2400" spc="-70" dirty="0">
                  <a:solidFill>
                    <a:schemeClr val="accent2">
                      <a:alpha val="99000"/>
                    </a:schemeClr>
                  </a:solidFill>
                  <a:latin typeface="Segoe UI Light" pitchFamily="34" charset="0"/>
                  <a:cs typeface="Segoe UI Light" pitchFamily="34" charset="0"/>
                </a:rPr>
                <a:t>Service Endpoint and Subscription Name.</a:t>
              </a:r>
            </a:p>
          </p:txBody>
        </p:sp>
        <p:sp>
          <p:nvSpPr>
            <p:cNvPr id="12" name="Freeform 89"/>
            <p:cNvSpPr>
              <a:spLocks noEditPoints="1"/>
            </p:cNvSpPr>
            <p:nvPr/>
          </p:nvSpPr>
          <p:spPr bwMode="black">
            <a:xfrm>
              <a:off x="735704" y="3762175"/>
              <a:ext cx="877593" cy="564929"/>
            </a:xfrm>
            <a:custGeom>
              <a:avLst/>
              <a:gdLst>
                <a:gd name="T0" fmla="*/ 350 w 3153"/>
                <a:gd name="T1" fmla="*/ 935 h 2031"/>
                <a:gd name="T2" fmla="*/ 788 w 3153"/>
                <a:gd name="T3" fmla="*/ 0 h 2031"/>
                <a:gd name="T4" fmla="*/ 2918 w 3153"/>
                <a:gd name="T5" fmla="*/ 1882 h 2031"/>
                <a:gd name="T6" fmla="*/ 2403 w 3153"/>
                <a:gd name="T7" fmla="*/ 1493 h 2031"/>
                <a:gd name="T8" fmla="*/ 2244 w 3153"/>
                <a:gd name="T9" fmla="*/ 1424 h 2031"/>
                <a:gd name="T10" fmla="*/ 2391 w 3153"/>
                <a:gd name="T11" fmla="*/ 1458 h 2031"/>
                <a:gd name="T12" fmla="*/ 1437 w 3153"/>
                <a:gd name="T13" fmla="*/ 1486 h 2031"/>
                <a:gd name="T14" fmla="*/ 1460 w 3153"/>
                <a:gd name="T15" fmla="*/ 1427 h 2031"/>
                <a:gd name="T16" fmla="*/ 1588 w 3153"/>
                <a:gd name="T17" fmla="*/ 1440 h 2031"/>
                <a:gd name="T18" fmla="*/ 1563 w 3153"/>
                <a:gd name="T19" fmla="*/ 1636 h 2031"/>
                <a:gd name="T20" fmla="*/ 1421 w 3153"/>
                <a:gd name="T21" fmla="*/ 1612 h 2031"/>
                <a:gd name="T22" fmla="*/ 1170 w 3153"/>
                <a:gd name="T23" fmla="*/ 1604 h 2031"/>
                <a:gd name="T24" fmla="*/ 1340 w 3153"/>
                <a:gd name="T25" fmla="*/ 1589 h 2031"/>
                <a:gd name="T26" fmla="*/ 1175 w 3153"/>
                <a:gd name="T27" fmla="*/ 1631 h 2031"/>
                <a:gd name="T28" fmla="*/ 1228 w 3153"/>
                <a:gd name="T29" fmla="*/ 1433 h 2031"/>
                <a:gd name="T30" fmla="*/ 1366 w 3153"/>
                <a:gd name="T31" fmla="*/ 1441 h 2031"/>
                <a:gd name="T32" fmla="*/ 916 w 3153"/>
                <a:gd name="T33" fmla="*/ 1607 h 2031"/>
                <a:gd name="T34" fmla="*/ 1099 w 3153"/>
                <a:gd name="T35" fmla="*/ 1564 h 2031"/>
                <a:gd name="T36" fmla="*/ 911 w 3153"/>
                <a:gd name="T37" fmla="*/ 1624 h 2031"/>
                <a:gd name="T38" fmla="*/ 832 w 3153"/>
                <a:gd name="T39" fmla="*/ 1503 h 2031"/>
                <a:gd name="T40" fmla="*/ 922 w 3153"/>
                <a:gd name="T41" fmla="*/ 1437 h 2031"/>
                <a:gd name="T42" fmla="*/ 999 w 3153"/>
                <a:gd name="T43" fmla="*/ 1440 h 2031"/>
                <a:gd name="T44" fmla="*/ 1143 w 3153"/>
                <a:gd name="T45" fmla="*/ 1436 h 2031"/>
                <a:gd name="T46" fmla="*/ 1113 w 3153"/>
                <a:gd name="T47" fmla="*/ 1496 h 2031"/>
                <a:gd name="T48" fmla="*/ 692 w 3153"/>
                <a:gd name="T49" fmla="*/ 1804 h 2031"/>
                <a:gd name="T50" fmla="*/ 574 w 3153"/>
                <a:gd name="T51" fmla="*/ 1739 h 2031"/>
                <a:gd name="T52" fmla="*/ 656 w 3153"/>
                <a:gd name="T53" fmla="*/ 1687 h 2031"/>
                <a:gd name="T54" fmla="*/ 823 w 3153"/>
                <a:gd name="T55" fmla="*/ 1619 h 2031"/>
                <a:gd name="T56" fmla="*/ 669 w 3153"/>
                <a:gd name="T57" fmla="*/ 1638 h 2031"/>
                <a:gd name="T58" fmla="*/ 713 w 3153"/>
                <a:gd name="T59" fmla="*/ 1551 h 2031"/>
                <a:gd name="T60" fmla="*/ 828 w 3153"/>
                <a:gd name="T61" fmla="*/ 1613 h 2031"/>
                <a:gd name="T62" fmla="*/ 1570 w 3153"/>
                <a:gd name="T63" fmla="*/ 1798 h 2031"/>
                <a:gd name="T64" fmla="*/ 850 w 3153"/>
                <a:gd name="T65" fmla="*/ 1803 h 2031"/>
                <a:gd name="T66" fmla="*/ 882 w 3153"/>
                <a:gd name="T67" fmla="*/ 1698 h 2031"/>
                <a:gd name="T68" fmla="*/ 1563 w 3153"/>
                <a:gd name="T69" fmla="*/ 1687 h 2031"/>
                <a:gd name="T70" fmla="*/ 1670 w 3153"/>
                <a:gd name="T71" fmla="*/ 1489 h 2031"/>
                <a:gd name="T72" fmla="*/ 1693 w 3153"/>
                <a:gd name="T73" fmla="*/ 1424 h 2031"/>
                <a:gd name="T74" fmla="*/ 1793 w 3153"/>
                <a:gd name="T75" fmla="*/ 1500 h 2031"/>
                <a:gd name="T76" fmla="*/ 1675 w 3153"/>
                <a:gd name="T77" fmla="*/ 1612 h 2031"/>
                <a:gd name="T78" fmla="*/ 1843 w 3153"/>
                <a:gd name="T79" fmla="*/ 1621 h 2031"/>
                <a:gd name="T80" fmla="*/ 1804 w 3153"/>
                <a:gd name="T81" fmla="*/ 1637 h 2031"/>
                <a:gd name="T82" fmla="*/ 1866 w 3153"/>
                <a:gd name="T83" fmla="*/ 1793 h 2031"/>
                <a:gd name="T84" fmla="*/ 1690 w 3153"/>
                <a:gd name="T85" fmla="*/ 1778 h 2031"/>
                <a:gd name="T86" fmla="*/ 1686 w 3153"/>
                <a:gd name="T87" fmla="*/ 1702 h 2031"/>
                <a:gd name="T88" fmla="*/ 1724 w 3153"/>
                <a:gd name="T89" fmla="*/ 1685 h 2031"/>
                <a:gd name="T90" fmla="*/ 1843 w 3153"/>
                <a:gd name="T91" fmla="*/ 1691 h 2031"/>
                <a:gd name="T92" fmla="*/ 2009 w 3153"/>
                <a:gd name="T93" fmla="*/ 1439 h 2031"/>
                <a:gd name="T94" fmla="*/ 2140 w 3153"/>
                <a:gd name="T95" fmla="*/ 1428 h 2031"/>
                <a:gd name="T96" fmla="*/ 2161 w 3153"/>
                <a:gd name="T97" fmla="*/ 1499 h 2031"/>
                <a:gd name="T98" fmla="*/ 2064 w 3153"/>
                <a:gd name="T99" fmla="*/ 1588 h 2031"/>
                <a:gd name="T100" fmla="*/ 2218 w 3153"/>
                <a:gd name="T101" fmla="*/ 1565 h 2031"/>
                <a:gd name="T102" fmla="*/ 2225 w 3153"/>
                <a:gd name="T103" fmla="*/ 1634 h 2031"/>
                <a:gd name="T104" fmla="*/ 2319 w 3153"/>
                <a:gd name="T105" fmla="*/ 1790 h 2031"/>
                <a:gd name="T106" fmla="*/ 2131 w 3153"/>
                <a:gd name="T107" fmla="*/ 1770 h 2031"/>
                <a:gd name="T108" fmla="*/ 2145 w 3153"/>
                <a:gd name="T109" fmla="*/ 1683 h 2031"/>
                <a:gd name="T110" fmla="*/ 2340 w 3153"/>
                <a:gd name="T111" fmla="*/ 1624 h 2031"/>
                <a:gd name="T112" fmla="*/ 2463 w 3153"/>
                <a:gd name="T113" fmla="*/ 1564 h 2031"/>
                <a:gd name="T114" fmla="*/ 2434 w 3153"/>
                <a:gd name="T115" fmla="*/ 1636 h 2031"/>
                <a:gd name="T116" fmla="*/ 2415 w 3153"/>
                <a:gd name="T117" fmla="*/ 1769 h 2031"/>
                <a:gd name="T118" fmla="*/ 2500 w 3153"/>
                <a:gd name="T119" fmla="*/ 1683 h 2031"/>
                <a:gd name="T120" fmla="*/ 2605 w 3153"/>
                <a:gd name="T121" fmla="*/ 1791 h 2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53" h="2031">
                  <a:moveTo>
                    <a:pt x="448" y="830"/>
                  </a:moveTo>
                  <a:cubicBezTo>
                    <a:pt x="368" y="755"/>
                    <a:pt x="368" y="615"/>
                    <a:pt x="448" y="539"/>
                  </a:cubicBezTo>
                  <a:cubicBezTo>
                    <a:pt x="393" y="549"/>
                    <a:pt x="339" y="610"/>
                    <a:pt x="339" y="685"/>
                  </a:cubicBezTo>
                  <a:cubicBezTo>
                    <a:pt x="339" y="759"/>
                    <a:pt x="393" y="820"/>
                    <a:pt x="448" y="830"/>
                  </a:cubicBezTo>
                  <a:close/>
                  <a:moveTo>
                    <a:pt x="2814" y="685"/>
                  </a:moveTo>
                  <a:cubicBezTo>
                    <a:pt x="2815" y="610"/>
                    <a:pt x="2761" y="549"/>
                    <a:pt x="2706" y="539"/>
                  </a:cubicBezTo>
                  <a:cubicBezTo>
                    <a:pt x="2786" y="615"/>
                    <a:pt x="2786" y="755"/>
                    <a:pt x="2706" y="830"/>
                  </a:cubicBezTo>
                  <a:cubicBezTo>
                    <a:pt x="2761" y="820"/>
                    <a:pt x="2815" y="759"/>
                    <a:pt x="2814" y="685"/>
                  </a:cubicBezTo>
                  <a:close/>
                  <a:moveTo>
                    <a:pt x="2804" y="935"/>
                  </a:moveTo>
                  <a:cubicBezTo>
                    <a:pt x="2886" y="904"/>
                    <a:pt x="2970" y="808"/>
                    <a:pt x="2969" y="685"/>
                  </a:cubicBezTo>
                  <a:cubicBezTo>
                    <a:pt x="2970" y="561"/>
                    <a:pt x="2886" y="465"/>
                    <a:pt x="2804" y="434"/>
                  </a:cubicBezTo>
                  <a:cubicBezTo>
                    <a:pt x="2871" y="501"/>
                    <a:pt x="2915" y="591"/>
                    <a:pt x="2914" y="685"/>
                  </a:cubicBezTo>
                  <a:cubicBezTo>
                    <a:pt x="2915" y="778"/>
                    <a:pt x="2871" y="868"/>
                    <a:pt x="2804" y="935"/>
                  </a:cubicBezTo>
                  <a:close/>
                  <a:moveTo>
                    <a:pt x="350" y="935"/>
                  </a:moveTo>
                  <a:cubicBezTo>
                    <a:pt x="282" y="868"/>
                    <a:pt x="239" y="778"/>
                    <a:pt x="239" y="685"/>
                  </a:cubicBezTo>
                  <a:cubicBezTo>
                    <a:pt x="239" y="591"/>
                    <a:pt x="282" y="501"/>
                    <a:pt x="350" y="434"/>
                  </a:cubicBezTo>
                  <a:cubicBezTo>
                    <a:pt x="267" y="465"/>
                    <a:pt x="183" y="561"/>
                    <a:pt x="184" y="685"/>
                  </a:cubicBezTo>
                  <a:cubicBezTo>
                    <a:pt x="183" y="808"/>
                    <a:pt x="267" y="904"/>
                    <a:pt x="350" y="935"/>
                  </a:cubicBezTo>
                  <a:close/>
                  <a:moveTo>
                    <a:pt x="2877" y="1804"/>
                  </a:moveTo>
                  <a:cubicBezTo>
                    <a:pt x="2844" y="1765"/>
                    <a:pt x="2811" y="1726"/>
                    <a:pt x="2778" y="1687"/>
                  </a:cubicBezTo>
                  <a:cubicBezTo>
                    <a:pt x="2705" y="1601"/>
                    <a:pt x="2633" y="1516"/>
                    <a:pt x="2560" y="1430"/>
                  </a:cubicBezTo>
                  <a:cubicBezTo>
                    <a:pt x="2557" y="1426"/>
                    <a:pt x="2553" y="1421"/>
                    <a:pt x="2549" y="1417"/>
                  </a:cubicBezTo>
                  <a:cubicBezTo>
                    <a:pt x="2534" y="1399"/>
                    <a:pt x="2511" y="1389"/>
                    <a:pt x="2489" y="1381"/>
                  </a:cubicBezTo>
                  <a:cubicBezTo>
                    <a:pt x="2466" y="1373"/>
                    <a:pt x="2441" y="1368"/>
                    <a:pt x="2416" y="1367"/>
                  </a:cubicBezTo>
                  <a:cubicBezTo>
                    <a:pt x="2503" y="1344"/>
                    <a:pt x="2567" y="1266"/>
                    <a:pt x="2567" y="1172"/>
                  </a:cubicBezTo>
                  <a:cubicBezTo>
                    <a:pt x="2567" y="202"/>
                    <a:pt x="2567" y="202"/>
                    <a:pt x="2567" y="202"/>
                  </a:cubicBezTo>
                  <a:cubicBezTo>
                    <a:pt x="2567" y="90"/>
                    <a:pt x="2476" y="0"/>
                    <a:pt x="2365" y="0"/>
                  </a:cubicBezTo>
                  <a:cubicBezTo>
                    <a:pt x="788" y="0"/>
                    <a:pt x="788" y="0"/>
                    <a:pt x="788" y="0"/>
                  </a:cubicBezTo>
                  <a:cubicBezTo>
                    <a:pt x="677" y="0"/>
                    <a:pt x="586" y="90"/>
                    <a:pt x="586" y="202"/>
                  </a:cubicBezTo>
                  <a:cubicBezTo>
                    <a:pt x="586" y="1172"/>
                    <a:pt x="586" y="1172"/>
                    <a:pt x="586" y="1172"/>
                  </a:cubicBezTo>
                  <a:cubicBezTo>
                    <a:pt x="586" y="1266"/>
                    <a:pt x="651" y="1345"/>
                    <a:pt x="738" y="1368"/>
                  </a:cubicBezTo>
                  <a:cubicBezTo>
                    <a:pt x="689" y="1370"/>
                    <a:pt x="633" y="1388"/>
                    <a:pt x="600" y="1426"/>
                  </a:cubicBezTo>
                  <a:cubicBezTo>
                    <a:pt x="575" y="1457"/>
                    <a:pt x="549" y="1487"/>
                    <a:pt x="524" y="1518"/>
                  </a:cubicBezTo>
                  <a:cubicBezTo>
                    <a:pt x="446" y="1610"/>
                    <a:pt x="368" y="1703"/>
                    <a:pt x="290" y="1796"/>
                  </a:cubicBezTo>
                  <a:cubicBezTo>
                    <a:pt x="271" y="1819"/>
                    <a:pt x="235" y="1852"/>
                    <a:pt x="235" y="1884"/>
                  </a:cubicBezTo>
                  <a:cubicBezTo>
                    <a:pt x="235" y="1971"/>
                    <a:pt x="235" y="1971"/>
                    <a:pt x="235" y="1971"/>
                  </a:cubicBezTo>
                  <a:cubicBezTo>
                    <a:pt x="236" y="1982"/>
                    <a:pt x="238" y="1993"/>
                    <a:pt x="244" y="2002"/>
                  </a:cubicBezTo>
                  <a:cubicBezTo>
                    <a:pt x="264" y="2030"/>
                    <a:pt x="304" y="2031"/>
                    <a:pt x="336" y="2031"/>
                  </a:cubicBezTo>
                  <a:cubicBezTo>
                    <a:pt x="380" y="2031"/>
                    <a:pt x="2688" y="2031"/>
                    <a:pt x="2758" y="2031"/>
                  </a:cubicBezTo>
                  <a:cubicBezTo>
                    <a:pt x="2792" y="2031"/>
                    <a:pt x="2831" y="2027"/>
                    <a:pt x="2865" y="2020"/>
                  </a:cubicBezTo>
                  <a:cubicBezTo>
                    <a:pt x="2888" y="2016"/>
                    <a:pt x="2915" y="2003"/>
                    <a:pt x="2918" y="1976"/>
                  </a:cubicBezTo>
                  <a:cubicBezTo>
                    <a:pt x="2918" y="1882"/>
                    <a:pt x="2918" y="1882"/>
                    <a:pt x="2918" y="1882"/>
                  </a:cubicBezTo>
                  <a:cubicBezTo>
                    <a:pt x="2921" y="1861"/>
                    <a:pt x="2909" y="1841"/>
                    <a:pt x="2896" y="1826"/>
                  </a:cubicBezTo>
                  <a:cubicBezTo>
                    <a:pt x="2889" y="1818"/>
                    <a:pt x="2883" y="1811"/>
                    <a:pt x="2877" y="1804"/>
                  </a:cubicBezTo>
                  <a:close/>
                  <a:moveTo>
                    <a:pt x="705" y="1159"/>
                  </a:moveTo>
                  <a:cubicBezTo>
                    <a:pt x="705" y="215"/>
                    <a:pt x="705" y="215"/>
                    <a:pt x="705" y="215"/>
                  </a:cubicBezTo>
                  <a:cubicBezTo>
                    <a:pt x="705" y="157"/>
                    <a:pt x="752" y="111"/>
                    <a:pt x="809" y="111"/>
                  </a:cubicBezTo>
                  <a:cubicBezTo>
                    <a:pt x="2344" y="111"/>
                    <a:pt x="2344" y="111"/>
                    <a:pt x="2344" y="111"/>
                  </a:cubicBezTo>
                  <a:cubicBezTo>
                    <a:pt x="2401" y="111"/>
                    <a:pt x="2448" y="157"/>
                    <a:pt x="2448" y="215"/>
                  </a:cubicBezTo>
                  <a:cubicBezTo>
                    <a:pt x="2448" y="1159"/>
                    <a:pt x="2448" y="1159"/>
                    <a:pt x="2448" y="1159"/>
                  </a:cubicBezTo>
                  <a:cubicBezTo>
                    <a:pt x="2448" y="1216"/>
                    <a:pt x="2401" y="1263"/>
                    <a:pt x="2344" y="1263"/>
                  </a:cubicBezTo>
                  <a:cubicBezTo>
                    <a:pt x="809" y="1263"/>
                    <a:pt x="809" y="1263"/>
                    <a:pt x="809" y="1263"/>
                  </a:cubicBezTo>
                  <a:cubicBezTo>
                    <a:pt x="752" y="1263"/>
                    <a:pt x="705" y="1216"/>
                    <a:pt x="705" y="1159"/>
                  </a:cubicBezTo>
                  <a:close/>
                  <a:moveTo>
                    <a:pt x="2407" y="1487"/>
                  </a:moveTo>
                  <a:cubicBezTo>
                    <a:pt x="2407" y="1489"/>
                    <a:pt x="2406" y="1491"/>
                    <a:pt x="2404" y="1493"/>
                  </a:cubicBezTo>
                  <a:cubicBezTo>
                    <a:pt x="2404" y="1493"/>
                    <a:pt x="2403" y="1493"/>
                    <a:pt x="2403" y="1493"/>
                  </a:cubicBezTo>
                  <a:cubicBezTo>
                    <a:pt x="2403" y="1493"/>
                    <a:pt x="2403" y="1493"/>
                    <a:pt x="2403" y="1493"/>
                  </a:cubicBezTo>
                  <a:cubicBezTo>
                    <a:pt x="2403" y="1494"/>
                    <a:pt x="2403" y="1494"/>
                    <a:pt x="2402" y="1494"/>
                  </a:cubicBezTo>
                  <a:cubicBezTo>
                    <a:pt x="2402" y="1494"/>
                    <a:pt x="2402" y="1494"/>
                    <a:pt x="2401" y="1495"/>
                  </a:cubicBezTo>
                  <a:cubicBezTo>
                    <a:pt x="2401" y="1495"/>
                    <a:pt x="2400" y="1495"/>
                    <a:pt x="2400" y="1496"/>
                  </a:cubicBezTo>
                  <a:cubicBezTo>
                    <a:pt x="2399" y="1496"/>
                    <a:pt x="2399" y="1496"/>
                    <a:pt x="2398" y="1496"/>
                  </a:cubicBezTo>
                  <a:cubicBezTo>
                    <a:pt x="2388" y="1501"/>
                    <a:pt x="2374" y="1500"/>
                    <a:pt x="2362" y="1500"/>
                  </a:cubicBezTo>
                  <a:cubicBezTo>
                    <a:pt x="2304" y="1500"/>
                    <a:pt x="2304" y="1500"/>
                    <a:pt x="2304" y="1500"/>
                  </a:cubicBezTo>
                  <a:cubicBezTo>
                    <a:pt x="2293" y="1500"/>
                    <a:pt x="2281" y="1498"/>
                    <a:pt x="2271" y="1493"/>
                  </a:cubicBezTo>
                  <a:cubicBezTo>
                    <a:pt x="2267" y="1491"/>
                    <a:pt x="2263" y="1489"/>
                    <a:pt x="2260" y="1487"/>
                  </a:cubicBezTo>
                  <a:cubicBezTo>
                    <a:pt x="2257" y="1484"/>
                    <a:pt x="2254" y="1482"/>
                    <a:pt x="2252" y="1479"/>
                  </a:cubicBezTo>
                  <a:cubicBezTo>
                    <a:pt x="2250" y="1474"/>
                    <a:pt x="2250" y="1474"/>
                    <a:pt x="2250" y="1474"/>
                  </a:cubicBezTo>
                  <a:cubicBezTo>
                    <a:pt x="2244" y="1463"/>
                    <a:pt x="2236" y="1453"/>
                    <a:pt x="2231" y="1441"/>
                  </a:cubicBezTo>
                  <a:cubicBezTo>
                    <a:pt x="2227" y="1433"/>
                    <a:pt x="2231" y="1429"/>
                    <a:pt x="2238" y="1426"/>
                  </a:cubicBezTo>
                  <a:cubicBezTo>
                    <a:pt x="2240" y="1425"/>
                    <a:pt x="2242" y="1424"/>
                    <a:pt x="2244" y="1424"/>
                  </a:cubicBezTo>
                  <a:cubicBezTo>
                    <a:pt x="2248" y="1423"/>
                    <a:pt x="2253" y="1422"/>
                    <a:pt x="2258" y="1422"/>
                  </a:cubicBezTo>
                  <a:cubicBezTo>
                    <a:pt x="2266" y="1422"/>
                    <a:pt x="2266" y="1422"/>
                    <a:pt x="2266" y="1422"/>
                  </a:cubicBezTo>
                  <a:cubicBezTo>
                    <a:pt x="2266" y="1422"/>
                    <a:pt x="2266" y="1422"/>
                    <a:pt x="2266" y="1422"/>
                  </a:cubicBezTo>
                  <a:cubicBezTo>
                    <a:pt x="2282" y="1422"/>
                    <a:pt x="2297" y="1422"/>
                    <a:pt x="2312" y="1422"/>
                  </a:cubicBezTo>
                  <a:cubicBezTo>
                    <a:pt x="2313" y="1422"/>
                    <a:pt x="2313" y="1422"/>
                    <a:pt x="2313" y="1422"/>
                  </a:cubicBezTo>
                  <a:cubicBezTo>
                    <a:pt x="2328" y="1422"/>
                    <a:pt x="2328" y="1422"/>
                    <a:pt x="2328" y="1422"/>
                  </a:cubicBezTo>
                  <a:cubicBezTo>
                    <a:pt x="2333" y="1422"/>
                    <a:pt x="2339" y="1422"/>
                    <a:pt x="2344" y="1423"/>
                  </a:cubicBezTo>
                  <a:cubicBezTo>
                    <a:pt x="2347" y="1424"/>
                    <a:pt x="2351" y="1425"/>
                    <a:pt x="2354" y="1426"/>
                  </a:cubicBezTo>
                  <a:cubicBezTo>
                    <a:pt x="2355" y="1426"/>
                    <a:pt x="2355" y="1426"/>
                    <a:pt x="2356" y="1426"/>
                  </a:cubicBezTo>
                  <a:cubicBezTo>
                    <a:pt x="2356" y="1427"/>
                    <a:pt x="2356" y="1427"/>
                    <a:pt x="2357" y="1427"/>
                  </a:cubicBezTo>
                  <a:cubicBezTo>
                    <a:pt x="2357" y="1427"/>
                    <a:pt x="2358" y="1427"/>
                    <a:pt x="2358" y="1427"/>
                  </a:cubicBezTo>
                  <a:cubicBezTo>
                    <a:pt x="2363" y="1429"/>
                    <a:pt x="2367" y="1431"/>
                    <a:pt x="2371" y="1433"/>
                  </a:cubicBezTo>
                  <a:cubicBezTo>
                    <a:pt x="2374" y="1436"/>
                    <a:pt x="2377" y="1438"/>
                    <a:pt x="2379" y="1441"/>
                  </a:cubicBezTo>
                  <a:cubicBezTo>
                    <a:pt x="2391" y="1458"/>
                    <a:pt x="2391" y="1458"/>
                    <a:pt x="2391" y="1458"/>
                  </a:cubicBezTo>
                  <a:cubicBezTo>
                    <a:pt x="2394" y="1463"/>
                    <a:pt x="2401" y="1471"/>
                    <a:pt x="2404" y="1478"/>
                  </a:cubicBezTo>
                  <a:cubicBezTo>
                    <a:pt x="2404" y="1478"/>
                    <a:pt x="2404" y="1478"/>
                    <a:pt x="2404" y="1478"/>
                  </a:cubicBezTo>
                  <a:cubicBezTo>
                    <a:pt x="2406" y="1481"/>
                    <a:pt x="2407" y="1484"/>
                    <a:pt x="2407" y="1487"/>
                  </a:cubicBezTo>
                  <a:close/>
                  <a:moveTo>
                    <a:pt x="1589" y="1480"/>
                  </a:moveTo>
                  <a:cubicBezTo>
                    <a:pt x="1589" y="1483"/>
                    <a:pt x="1588" y="1485"/>
                    <a:pt x="1587" y="1487"/>
                  </a:cubicBezTo>
                  <a:cubicBezTo>
                    <a:pt x="1576" y="1507"/>
                    <a:pt x="1525" y="1502"/>
                    <a:pt x="1507" y="1502"/>
                  </a:cubicBezTo>
                  <a:cubicBezTo>
                    <a:pt x="1496" y="1502"/>
                    <a:pt x="1485" y="1502"/>
                    <a:pt x="1474" y="1502"/>
                  </a:cubicBezTo>
                  <a:cubicBezTo>
                    <a:pt x="1464" y="1502"/>
                    <a:pt x="1451" y="1500"/>
                    <a:pt x="1442" y="1493"/>
                  </a:cubicBezTo>
                  <a:cubicBezTo>
                    <a:pt x="1442" y="1493"/>
                    <a:pt x="1441" y="1492"/>
                    <a:pt x="1441" y="1492"/>
                  </a:cubicBezTo>
                  <a:cubicBezTo>
                    <a:pt x="1441" y="1492"/>
                    <a:pt x="1440" y="1491"/>
                    <a:pt x="1440" y="1491"/>
                  </a:cubicBezTo>
                  <a:cubicBezTo>
                    <a:pt x="1439" y="1490"/>
                    <a:pt x="1439" y="1490"/>
                    <a:pt x="1439" y="1489"/>
                  </a:cubicBezTo>
                  <a:cubicBezTo>
                    <a:pt x="1439" y="1489"/>
                    <a:pt x="1439" y="1489"/>
                    <a:pt x="1438" y="1489"/>
                  </a:cubicBezTo>
                  <a:cubicBezTo>
                    <a:pt x="1438" y="1489"/>
                    <a:pt x="1438" y="1489"/>
                    <a:pt x="1438" y="1489"/>
                  </a:cubicBezTo>
                  <a:cubicBezTo>
                    <a:pt x="1438" y="1488"/>
                    <a:pt x="1437" y="1487"/>
                    <a:pt x="1437" y="1486"/>
                  </a:cubicBezTo>
                  <a:cubicBezTo>
                    <a:pt x="1436" y="1484"/>
                    <a:pt x="1436" y="1483"/>
                    <a:pt x="1436" y="1481"/>
                  </a:cubicBezTo>
                  <a:cubicBezTo>
                    <a:pt x="1436" y="1479"/>
                    <a:pt x="1436" y="1479"/>
                    <a:pt x="1436" y="1479"/>
                  </a:cubicBezTo>
                  <a:cubicBezTo>
                    <a:pt x="1437" y="1477"/>
                    <a:pt x="1437" y="1474"/>
                    <a:pt x="1437" y="1472"/>
                  </a:cubicBezTo>
                  <a:cubicBezTo>
                    <a:pt x="1437" y="1471"/>
                    <a:pt x="1437" y="1471"/>
                    <a:pt x="1437" y="1471"/>
                  </a:cubicBezTo>
                  <a:cubicBezTo>
                    <a:pt x="1438" y="1463"/>
                    <a:pt x="1438" y="1454"/>
                    <a:pt x="1440" y="1446"/>
                  </a:cubicBezTo>
                  <a:cubicBezTo>
                    <a:pt x="1440" y="1443"/>
                    <a:pt x="1440" y="1443"/>
                    <a:pt x="1440" y="1443"/>
                  </a:cubicBezTo>
                  <a:cubicBezTo>
                    <a:pt x="1441" y="1441"/>
                    <a:pt x="1442" y="1438"/>
                    <a:pt x="1444" y="1436"/>
                  </a:cubicBezTo>
                  <a:cubicBezTo>
                    <a:pt x="1446" y="1434"/>
                    <a:pt x="1448" y="1433"/>
                    <a:pt x="1450" y="1431"/>
                  </a:cubicBezTo>
                  <a:cubicBezTo>
                    <a:pt x="1450" y="1431"/>
                    <a:pt x="1450" y="1431"/>
                    <a:pt x="1450" y="1431"/>
                  </a:cubicBezTo>
                  <a:cubicBezTo>
                    <a:pt x="1451" y="1431"/>
                    <a:pt x="1451" y="1430"/>
                    <a:pt x="1452" y="1430"/>
                  </a:cubicBezTo>
                  <a:cubicBezTo>
                    <a:pt x="1452" y="1430"/>
                    <a:pt x="1453" y="1430"/>
                    <a:pt x="1453" y="1429"/>
                  </a:cubicBezTo>
                  <a:cubicBezTo>
                    <a:pt x="1453" y="1429"/>
                    <a:pt x="1454" y="1429"/>
                    <a:pt x="1454" y="1429"/>
                  </a:cubicBezTo>
                  <a:cubicBezTo>
                    <a:pt x="1455" y="1428"/>
                    <a:pt x="1457" y="1428"/>
                    <a:pt x="1458" y="1427"/>
                  </a:cubicBezTo>
                  <a:cubicBezTo>
                    <a:pt x="1459" y="1427"/>
                    <a:pt x="1459" y="1427"/>
                    <a:pt x="1460" y="1427"/>
                  </a:cubicBezTo>
                  <a:cubicBezTo>
                    <a:pt x="1461" y="1426"/>
                    <a:pt x="1463" y="1426"/>
                    <a:pt x="1464" y="1426"/>
                  </a:cubicBezTo>
                  <a:cubicBezTo>
                    <a:pt x="1465" y="1426"/>
                    <a:pt x="1465" y="1425"/>
                    <a:pt x="1466" y="1425"/>
                  </a:cubicBezTo>
                  <a:cubicBezTo>
                    <a:pt x="1466" y="1425"/>
                    <a:pt x="1466" y="1425"/>
                    <a:pt x="1466" y="1425"/>
                  </a:cubicBezTo>
                  <a:cubicBezTo>
                    <a:pt x="1467" y="1425"/>
                    <a:pt x="1468" y="1425"/>
                    <a:pt x="1468" y="1425"/>
                  </a:cubicBezTo>
                  <a:cubicBezTo>
                    <a:pt x="1472" y="1424"/>
                    <a:pt x="1476" y="1424"/>
                    <a:pt x="1480" y="1424"/>
                  </a:cubicBezTo>
                  <a:cubicBezTo>
                    <a:pt x="1483" y="1424"/>
                    <a:pt x="1483" y="1424"/>
                    <a:pt x="1483" y="1424"/>
                  </a:cubicBezTo>
                  <a:cubicBezTo>
                    <a:pt x="1487" y="1424"/>
                    <a:pt x="1492" y="1424"/>
                    <a:pt x="1496" y="1424"/>
                  </a:cubicBezTo>
                  <a:cubicBezTo>
                    <a:pt x="1550" y="1424"/>
                    <a:pt x="1550" y="1424"/>
                    <a:pt x="1550" y="1424"/>
                  </a:cubicBezTo>
                  <a:cubicBezTo>
                    <a:pt x="1551" y="1424"/>
                    <a:pt x="1552" y="1424"/>
                    <a:pt x="1554" y="1424"/>
                  </a:cubicBezTo>
                  <a:cubicBezTo>
                    <a:pt x="1554" y="1424"/>
                    <a:pt x="1555" y="1424"/>
                    <a:pt x="1555" y="1424"/>
                  </a:cubicBezTo>
                  <a:cubicBezTo>
                    <a:pt x="1556" y="1424"/>
                    <a:pt x="1558" y="1424"/>
                    <a:pt x="1559" y="1424"/>
                  </a:cubicBezTo>
                  <a:cubicBezTo>
                    <a:pt x="1570" y="1425"/>
                    <a:pt x="1582" y="1428"/>
                    <a:pt x="1586" y="1438"/>
                  </a:cubicBezTo>
                  <a:cubicBezTo>
                    <a:pt x="1587" y="1438"/>
                    <a:pt x="1587" y="1439"/>
                    <a:pt x="1587" y="1440"/>
                  </a:cubicBezTo>
                  <a:cubicBezTo>
                    <a:pt x="1588" y="1440"/>
                    <a:pt x="1588" y="1440"/>
                    <a:pt x="1588" y="1440"/>
                  </a:cubicBezTo>
                  <a:cubicBezTo>
                    <a:pt x="1591" y="1452"/>
                    <a:pt x="1588" y="1466"/>
                    <a:pt x="1589" y="1478"/>
                  </a:cubicBezTo>
                  <a:lnTo>
                    <a:pt x="1589" y="1480"/>
                  </a:lnTo>
                  <a:close/>
                  <a:moveTo>
                    <a:pt x="1511" y="1543"/>
                  </a:moveTo>
                  <a:cubicBezTo>
                    <a:pt x="1531" y="1543"/>
                    <a:pt x="1577" y="1537"/>
                    <a:pt x="1588" y="1559"/>
                  </a:cubicBezTo>
                  <a:cubicBezTo>
                    <a:pt x="1589" y="1561"/>
                    <a:pt x="1590" y="1563"/>
                    <a:pt x="1590" y="1566"/>
                  </a:cubicBezTo>
                  <a:cubicBezTo>
                    <a:pt x="1590" y="1589"/>
                    <a:pt x="1590" y="1589"/>
                    <a:pt x="1590" y="1589"/>
                  </a:cubicBezTo>
                  <a:cubicBezTo>
                    <a:pt x="1590" y="1595"/>
                    <a:pt x="1590" y="1602"/>
                    <a:pt x="1590" y="1609"/>
                  </a:cubicBezTo>
                  <a:cubicBezTo>
                    <a:pt x="1590" y="1609"/>
                    <a:pt x="1590" y="1609"/>
                    <a:pt x="1590" y="1609"/>
                  </a:cubicBezTo>
                  <a:cubicBezTo>
                    <a:pt x="1590" y="1612"/>
                    <a:pt x="1590" y="1612"/>
                    <a:pt x="1590" y="1612"/>
                  </a:cubicBezTo>
                  <a:cubicBezTo>
                    <a:pt x="1590" y="1615"/>
                    <a:pt x="1589" y="1619"/>
                    <a:pt x="1587" y="1622"/>
                  </a:cubicBezTo>
                  <a:cubicBezTo>
                    <a:pt x="1587" y="1622"/>
                    <a:pt x="1586" y="1623"/>
                    <a:pt x="1586" y="1623"/>
                  </a:cubicBezTo>
                  <a:cubicBezTo>
                    <a:pt x="1585" y="1624"/>
                    <a:pt x="1584" y="1625"/>
                    <a:pt x="1583" y="1626"/>
                  </a:cubicBezTo>
                  <a:cubicBezTo>
                    <a:pt x="1583" y="1626"/>
                    <a:pt x="1583" y="1626"/>
                    <a:pt x="1583" y="1626"/>
                  </a:cubicBezTo>
                  <a:cubicBezTo>
                    <a:pt x="1578" y="1631"/>
                    <a:pt x="1571" y="1634"/>
                    <a:pt x="1563" y="1636"/>
                  </a:cubicBezTo>
                  <a:cubicBezTo>
                    <a:pt x="1563" y="1636"/>
                    <a:pt x="1563" y="1636"/>
                    <a:pt x="1563" y="1636"/>
                  </a:cubicBezTo>
                  <a:cubicBezTo>
                    <a:pt x="1563" y="1636"/>
                    <a:pt x="1563" y="1636"/>
                    <a:pt x="1563" y="1636"/>
                  </a:cubicBezTo>
                  <a:cubicBezTo>
                    <a:pt x="1560" y="1637"/>
                    <a:pt x="1558" y="1637"/>
                    <a:pt x="1556" y="1637"/>
                  </a:cubicBezTo>
                  <a:cubicBezTo>
                    <a:pt x="1555" y="1637"/>
                    <a:pt x="1554" y="1637"/>
                    <a:pt x="1554" y="1638"/>
                  </a:cubicBezTo>
                  <a:cubicBezTo>
                    <a:pt x="1551" y="1638"/>
                    <a:pt x="1548" y="1638"/>
                    <a:pt x="1546" y="1638"/>
                  </a:cubicBezTo>
                  <a:cubicBezTo>
                    <a:pt x="1546" y="1638"/>
                    <a:pt x="1546" y="1638"/>
                    <a:pt x="1546" y="1638"/>
                  </a:cubicBezTo>
                  <a:cubicBezTo>
                    <a:pt x="1463" y="1638"/>
                    <a:pt x="1463" y="1638"/>
                    <a:pt x="1463" y="1638"/>
                  </a:cubicBezTo>
                  <a:cubicBezTo>
                    <a:pt x="1453" y="1638"/>
                    <a:pt x="1441" y="1636"/>
                    <a:pt x="1432" y="1631"/>
                  </a:cubicBezTo>
                  <a:cubicBezTo>
                    <a:pt x="1432" y="1631"/>
                    <a:pt x="1432" y="1631"/>
                    <a:pt x="1432" y="1631"/>
                  </a:cubicBezTo>
                  <a:cubicBezTo>
                    <a:pt x="1432" y="1631"/>
                    <a:pt x="1432" y="1630"/>
                    <a:pt x="1432" y="1630"/>
                  </a:cubicBezTo>
                  <a:cubicBezTo>
                    <a:pt x="1431" y="1629"/>
                    <a:pt x="1429" y="1628"/>
                    <a:pt x="1427" y="1627"/>
                  </a:cubicBezTo>
                  <a:cubicBezTo>
                    <a:pt x="1426" y="1626"/>
                    <a:pt x="1425" y="1624"/>
                    <a:pt x="1424" y="1623"/>
                  </a:cubicBezTo>
                  <a:cubicBezTo>
                    <a:pt x="1424" y="1623"/>
                    <a:pt x="1424" y="1623"/>
                    <a:pt x="1424" y="1622"/>
                  </a:cubicBezTo>
                  <a:cubicBezTo>
                    <a:pt x="1422" y="1619"/>
                    <a:pt x="1421" y="1616"/>
                    <a:pt x="1421" y="1612"/>
                  </a:cubicBezTo>
                  <a:cubicBezTo>
                    <a:pt x="1422" y="1606"/>
                    <a:pt x="1422" y="1606"/>
                    <a:pt x="1422" y="1606"/>
                  </a:cubicBezTo>
                  <a:cubicBezTo>
                    <a:pt x="1422" y="1606"/>
                    <a:pt x="1422" y="1606"/>
                    <a:pt x="1422" y="1606"/>
                  </a:cubicBezTo>
                  <a:cubicBezTo>
                    <a:pt x="1424" y="1593"/>
                    <a:pt x="1425" y="1580"/>
                    <a:pt x="1427" y="1567"/>
                  </a:cubicBezTo>
                  <a:cubicBezTo>
                    <a:pt x="1427" y="1566"/>
                    <a:pt x="1427" y="1566"/>
                    <a:pt x="1427" y="1566"/>
                  </a:cubicBezTo>
                  <a:cubicBezTo>
                    <a:pt x="1427" y="1566"/>
                    <a:pt x="1427" y="1566"/>
                    <a:pt x="1427" y="1565"/>
                  </a:cubicBezTo>
                  <a:cubicBezTo>
                    <a:pt x="1432" y="1536"/>
                    <a:pt x="1490" y="1543"/>
                    <a:pt x="1511" y="1543"/>
                  </a:cubicBezTo>
                  <a:close/>
                  <a:moveTo>
                    <a:pt x="1175" y="1631"/>
                  </a:moveTo>
                  <a:cubicBezTo>
                    <a:pt x="1173" y="1630"/>
                    <a:pt x="1172" y="1629"/>
                    <a:pt x="1170" y="1627"/>
                  </a:cubicBezTo>
                  <a:cubicBezTo>
                    <a:pt x="1169" y="1626"/>
                    <a:pt x="1169" y="1625"/>
                    <a:pt x="1168" y="1624"/>
                  </a:cubicBezTo>
                  <a:cubicBezTo>
                    <a:pt x="1168" y="1623"/>
                    <a:pt x="1168" y="1623"/>
                    <a:pt x="1168" y="1623"/>
                  </a:cubicBezTo>
                  <a:cubicBezTo>
                    <a:pt x="1166" y="1620"/>
                    <a:pt x="1166" y="1616"/>
                    <a:pt x="1167" y="1613"/>
                  </a:cubicBezTo>
                  <a:cubicBezTo>
                    <a:pt x="1169" y="1607"/>
                    <a:pt x="1169" y="1607"/>
                    <a:pt x="1169" y="1607"/>
                  </a:cubicBezTo>
                  <a:cubicBezTo>
                    <a:pt x="1169" y="1607"/>
                    <a:pt x="1169" y="1607"/>
                    <a:pt x="1169" y="1607"/>
                  </a:cubicBezTo>
                  <a:cubicBezTo>
                    <a:pt x="1169" y="1606"/>
                    <a:pt x="1169" y="1605"/>
                    <a:pt x="1170" y="1604"/>
                  </a:cubicBezTo>
                  <a:cubicBezTo>
                    <a:pt x="1181" y="1567"/>
                    <a:pt x="1181" y="1567"/>
                    <a:pt x="1181" y="1567"/>
                  </a:cubicBezTo>
                  <a:cubicBezTo>
                    <a:pt x="1181" y="1566"/>
                    <a:pt x="1181" y="1566"/>
                    <a:pt x="1182" y="1565"/>
                  </a:cubicBezTo>
                  <a:cubicBezTo>
                    <a:pt x="1193" y="1537"/>
                    <a:pt x="1244" y="1543"/>
                    <a:pt x="1268" y="1543"/>
                  </a:cubicBezTo>
                  <a:cubicBezTo>
                    <a:pt x="1278" y="1543"/>
                    <a:pt x="1297" y="1542"/>
                    <a:pt x="1314" y="1543"/>
                  </a:cubicBezTo>
                  <a:cubicBezTo>
                    <a:pt x="1317" y="1544"/>
                    <a:pt x="1320" y="1544"/>
                    <a:pt x="1323" y="1545"/>
                  </a:cubicBezTo>
                  <a:cubicBezTo>
                    <a:pt x="1323" y="1545"/>
                    <a:pt x="1323" y="1545"/>
                    <a:pt x="1324" y="1545"/>
                  </a:cubicBezTo>
                  <a:cubicBezTo>
                    <a:pt x="1332" y="1547"/>
                    <a:pt x="1339" y="1551"/>
                    <a:pt x="1342" y="1556"/>
                  </a:cubicBezTo>
                  <a:cubicBezTo>
                    <a:pt x="1342" y="1557"/>
                    <a:pt x="1342" y="1557"/>
                    <a:pt x="1343" y="1557"/>
                  </a:cubicBezTo>
                  <a:cubicBezTo>
                    <a:pt x="1343" y="1558"/>
                    <a:pt x="1343" y="1558"/>
                    <a:pt x="1343" y="1558"/>
                  </a:cubicBezTo>
                  <a:cubicBezTo>
                    <a:pt x="1343" y="1558"/>
                    <a:pt x="1343" y="1559"/>
                    <a:pt x="1343" y="1559"/>
                  </a:cubicBezTo>
                  <a:cubicBezTo>
                    <a:pt x="1344" y="1561"/>
                    <a:pt x="1345" y="1564"/>
                    <a:pt x="1344" y="1567"/>
                  </a:cubicBezTo>
                  <a:cubicBezTo>
                    <a:pt x="1344" y="1569"/>
                    <a:pt x="1344" y="1569"/>
                    <a:pt x="1344" y="1569"/>
                  </a:cubicBezTo>
                  <a:cubicBezTo>
                    <a:pt x="1344" y="1569"/>
                    <a:pt x="1344" y="1569"/>
                    <a:pt x="1344" y="1569"/>
                  </a:cubicBezTo>
                  <a:cubicBezTo>
                    <a:pt x="1343" y="1576"/>
                    <a:pt x="1341" y="1583"/>
                    <a:pt x="1340" y="1589"/>
                  </a:cubicBezTo>
                  <a:cubicBezTo>
                    <a:pt x="1336" y="1612"/>
                    <a:pt x="1336" y="1612"/>
                    <a:pt x="1336" y="1612"/>
                  </a:cubicBezTo>
                  <a:cubicBezTo>
                    <a:pt x="1336" y="1616"/>
                    <a:pt x="1334" y="1619"/>
                    <a:pt x="1331" y="1622"/>
                  </a:cubicBezTo>
                  <a:cubicBezTo>
                    <a:pt x="1331" y="1623"/>
                    <a:pt x="1330" y="1623"/>
                    <a:pt x="1330" y="1623"/>
                  </a:cubicBezTo>
                  <a:cubicBezTo>
                    <a:pt x="1330" y="1624"/>
                    <a:pt x="1329" y="1624"/>
                    <a:pt x="1329" y="1624"/>
                  </a:cubicBezTo>
                  <a:cubicBezTo>
                    <a:pt x="1328" y="1625"/>
                    <a:pt x="1327" y="1626"/>
                    <a:pt x="1326" y="1627"/>
                  </a:cubicBezTo>
                  <a:cubicBezTo>
                    <a:pt x="1320" y="1632"/>
                    <a:pt x="1312" y="1635"/>
                    <a:pt x="1305" y="1636"/>
                  </a:cubicBezTo>
                  <a:cubicBezTo>
                    <a:pt x="1305" y="1637"/>
                    <a:pt x="1305" y="1637"/>
                    <a:pt x="1305" y="1637"/>
                  </a:cubicBezTo>
                  <a:cubicBezTo>
                    <a:pt x="1304" y="1637"/>
                    <a:pt x="1304" y="1637"/>
                    <a:pt x="1304" y="1637"/>
                  </a:cubicBezTo>
                  <a:cubicBezTo>
                    <a:pt x="1302" y="1637"/>
                    <a:pt x="1300" y="1638"/>
                    <a:pt x="1297" y="1638"/>
                  </a:cubicBezTo>
                  <a:cubicBezTo>
                    <a:pt x="1297" y="1638"/>
                    <a:pt x="1296" y="1638"/>
                    <a:pt x="1295" y="1638"/>
                  </a:cubicBezTo>
                  <a:cubicBezTo>
                    <a:pt x="1292" y="1638"/>
                    <a:pt x="1290" y="1639"/>
                    <a:pt x="1287" y="1639"/>
                  </a:cubicBezTo>
                  <a:cubicBezTo>
                    <a:pt x="1287" y="1639"/>
                    <a:pt x="1287" y="1639"/>
                    <a:pt x="1287" y="1639"/>
                  </a:cubicBezTo>
                  <a:cubicBezTo>
                    <a:pt x="1204" y="1639"/>
                    <a:pt x="1204" y="1639"/>
                    <a:pt x="1204" y="1639"/>
                  </a:cubicBezTo>
                  <a:cubicBezTo>
                    <a:pt x="1194" y="1639"/>
                    <a:pt x="1183" y="1637"/>
                    <a:pt x="1175" y="1631"/>
                  </a:cubicBezTo>
                  <a:cubicBezTo>
                    <a:pt x="1175" y="1631"/>
                    <a:pt x="1175" y="1631"/>
                    <a:pt x="1175" y="1631"/>
                  </a:cubicBezTo>
                  <a:close/>
                  <a:moveTo>
                    <a:pt x="1278" y="1502"/>
                  </a:moveTo>
                  <a:cubicBezTo>
                    <a:pt x="1266" y="1502"/>
                    <a:pt x="1253" y="1502"/>
                    <a:pt x="1241" y="1502"/>
                  </a:cubicBezTo>
                  <a:cubicBezTo>
                    <a:pt x="1230" y="1502"/>
                    <a:pt x="1213" y="1500"/>
                    <a:pt x="1207" y="1489"/>
                  </a:cubicBezTo>
                  <a:cubicBezTo>
                    <a:pt x="1207" y="1488"/>
                    <a:pt x="1207" y="1487"/>
                    <a:pt x="1207" y="1486"/>
                  </a:cubicBezTo>
                  <a:cubicBezTo>
                    <a:pt x="1206" y="1486"/>
                    <a:pt x="1206" y="1485"/>
                    <a:pt x="1206" y="1484"/>
                  </a:cubicBezTo>
                  <a:cubicBezTo>
                    <a:pt x="1206" y="1483"/>
                    <a:pt x="1207" y="1482"/>
                    <a:pt x="1207" y="1481"/>
                  </a:cubicBezTo>
                  <a:cubicBezTo>
                    <a:pt x="1207" y="1481"/>
                    <a:pt x="1207" y="1481"/>
                    <a:pt x="1207" y="1481"/>
                  </a:cubicBezTo>
                  <a:cubicBezTo>
                    <a:pt x="1207" y="1481"/>
                    <a:pt x="1207" y="1481"/>
                    <a:pt x="1207" y="1481"/>
                  </a:cubicBezTo>
                  <a:cubicBezTo>
                    <a:pt x="1207" y="1478"/>
                    <a:pt x="1209" y="1474"/>
                    <a:pt x="1210" y="1472"/>
                  </a:cubicBezTo>
                  <a:cubicBezTo>
                    <a:pt x="1212" y="1463"/>
                    <a:pt x="1214" y="1453"/>
                    <a:pt x="1218" y="1445"/>
                  </a:cubicBezTo>
                  <a:cubicBezTo>
                    <a:pt x="1218" y="1444"/>
                    <a:pt x="1218" y="1444"/>
                    <a:pt x="1218" y="1444"/>
                  </a:cubicBezTo>
                  <a:cubicBezTo>
                    <a:pt x="1219" y="1441"/>
                    <a:pt x="1221" y="1438"/>
                    <a:pt x="1223" y="1436"/>
                  </a:cubicBezTo>
                  <a:cubicBezTo>
                    <a:pt x="1225" y="1435"/>
                    <a:pt x="1226" y="1434"/>
                    <a:pt x="1228" y="1433"/>
                  </a:cubicBezTo>
                  <a:cubicBezTo>
                    <a:pt x="1233" y="1429"/>
                    <a:pt x="1239" y="1427"/>
                    <a:pt x="1245" y="1426"/>
                  </a:cubicBezTo>
                  <a:cubicBezTo>
                    <a:pt x="1246" y="1426"/>
                    <a:pt x="1246" y="1426"/>
                    <a:pt x="1247" y="1426"/>
                  </a:cubicBezTo>
                  <a:cubicBezTo>
                    <a:pt x="1251" y="1425"/>
                    <a:pt x="1257" y="1424"/>
                    <a:pt x="1262" y="1424"/>
                  </a:cubicBezTo>
                  <a:cubicBezTo>
                    <a:pt x="1269" y="1424"/>
                    <a:pt x="1269" y="1424"/>
                    <a:pt x="1269" y="1424"/>
                  </a:cubicBezTo>
                  <a:cubicBezTo>
                    <a:pt x="1271" y="1424"/>
                    <a:pt x="1274" y="1424"/>
                    <a:pt x="1276" y="1424"/>
                  </a:cubicBezTo>
                  <a:cubicBezTo>
                    <a:pt x="1291" y="1424"/>
                    <a:pt x="1307" y="1424"/>
                    <a:pt x="1322" y="1424"/>
                  </a:cubicBezTo>
                  <a:cubicBezTo>
                    <a:pt x="1324" y="1424"/>
                    <a:pt x="1326" y="1424"/>
                    <a:pt x="1329" y="1424"/>
                  </a:cubicBezTo>
                  <a:cubicBezTo>
                    <a:pt x="1331" y="1424"/>
                    <a:pt x="1331" y="1424"/>
                    <a:pt x="1331" y="1424"/>
                  </a:cubicBezTo>
                  <a:cubicBezTo>
                    <a:pt x="1332" y="1424"/>
                    <a:pt x="1332" y="1424"/>
                    <a:pt x="1333" y="1424"/>
                  </a:cubicBezTo>
                  <a:cubicBezTo>
                    <a:pt x="1335" y="1424"/>
                    <a:pt x="1337" y="1424"/>
                    <a:pt x="1339" y="1425"/>
                  </a:cubicBezTo>
                  <a:cubicBezTo>
                    <a:pt x="1339" y="1425"/>
                    <a:pt x="1339" y="1425"/>
                    <a:pt x="1339" y="1425"/>
                  </a:cubicBezTo>
                  <a:cubicBezTo>
                    <a:pt x="1351" y="1426"/>
                    <a:pt x="1364" y="1429"/>
                    <a:pt x="1366" y="1439"/>
                  </a:cubicBezTo>
                  <a:cubicBezTo>
                    <a:pt x="1366" y="1439"/>
                    <a:pt x="1366" y="1440"/>
                    <a:pt x="1366" y="1440"/>
                  </a:cubicBezTo>
                  <a:cubicBezTo>
                    <a:pt x="1366" y="1440"/>
                    <a:pt x="1366" y="1440"/>
                    <a:pt x="1366" y="1441"/>
                  </a:cubicBezTo>
                  <a:cubicBezTo>
                    <a:pt x="1367" y="1452"/>
                    <a:pt x="1362" y="1467"/>
                    <a:pt x="1360" y="1478"/>
                  </a:cubicBezTo>
                  <a:cubicBezTo>
                    <a:pt x="1360" y="1478"/>
                    <a:pt x="1360" y="1478"/>
                    <a:pt x="1360" y="1478"/>
                  </a:cubicBezTo>
                  <a:cubicBezTo>
                    <a:pt x="1359" y="1481"/>
                    <a:pt x="1359" y="1481"/>
                    <a:pt x="1359" y="1481"/>
                  </a:cubicBezTo>
                  <a:cubicBezTo>
                    <a:pt x="1359" y="1483"/>
                    <a:pt x="1358" y="1485"/>
                    <a:pt x="1356" y="1487"/>
                  </a:cubicBezTo>
                  <a:cubicBezTo>
                    <a:pt x="1356" y="1488"/>
                    <a:pt x="1355" y="1488"/>
                    <a:pt x="1355" y="1489"/>
                  </a:cubicBezTo>
                  <a:cubicBezTo>
                    <a:pt x="1355" y="1489"/>
                    <a:pt x="1355" y="1489"/>
                    <a:pt x="1355" y="1489"/>
                  </a:cubicBezTo>
                  <a:cubicBezTo>
                    <a:pt x="1355" y="1489"/>
                    <a:pt x="1355" y="1489"/>
                    <a:pt x="1354" y="1489"/>
                  </a:cubicBezTo>
                  <a:cubicBezTo>
                    <a:pt x="1339" y="1507"/>
                    <a:pt x="1298" y="1502"/>
                    <a:pt x="1278" y="1502"/>
                  </a:cubicBezTo>
                  <a:close/>
                  <a:moveTo>
                    <a:pt x="911" y="1620"/>
                  </a:moveTo>
                  <a:cubicBezTo>
                    <a:pt x="911" y="1619"/>
                    <a:pt x="911" y="1618"/>
                    <a:pt x="911" y="1618"/>
                  </a:cubicBezTo>
                  <a:cubicBezTo>
                    <a:pt x="912" y="1616"/>
                    <a:pt x="912" y="1615"/>
                    <a:pt x="913" y="1614"/>
                  </a:cubicBezTo>
                  <a:cubicBezTo>
                    <a:pt x="913" y="1614"/>
                    <a:pt x="913" y="1614"/>
                    <a:pt x="913" y="1613"/>
                  </a:cubicBezTo>
                  <a:cubicBezTo>
                    <a:pt x="913" y="1612"/>
                    <a:pt x="913" y="1612"/>
                    <a:pt x="913" y="1612"/>
                  </a:cubicBezTo>
                  <a:cubicBezTo>
                    <a:pt x="914" y="1611"/>
                    <a:pt x="915" y="1609"/>
                    <a:pt x="916" y="1607"/>
                  </a:cubicBezTo>
                  <a:cubicBezTo>
                    <a:pt x="922" y="1594"/>
                    <a:pt x="928" y="1582"/>
                    <a:pt x="935" y="1569"/>
                  </a:cubicBezTo>
                  <a:cubicBezTo>
                    <a:pt x="935" y="1569"/>
                    <a:pt x="935" y="1569"/>
                    <a:pt x="935" y="1569"/>
                  </a:cubicBezTo>
                  <a:cubicBezTo>
                    <a:pt x="935" y="1568"/>
                    <a:pt x="935" y="1568"/>
                    <a:pt x="935" y="1568"/>
                  </a:cubicBezTo>
                  <a:cubicBezTo>
                    <a:pt x="936" y="1567"/>
                    <a:pt x="936" y="1566"/>
                    <a:pt x="937" y="1566"/>
                  </a:cubicBezTo>
                  <a:cubicBezTo>
                    <a:pt x="937" y="1565"/>
                    <a:pt x="938" y="1564"/>
                    <a:pt x="938" y="1563"/>
                  </a:cubicBezTo>
                  <a:cubicBezTo>
                    <a:pt x="938" y="1563"/>
                    <a:pt x="938" y="1563"/>
                    <a:pt x="939" y="1563"/>
                  </a:cubicBezTo>
                  <a:cubicBezTo>
                    <a:pt x="956" y="1539"/>
                    <a:pt x="997" y="1544"/>
                    <a:pt x="1023" y="1544"/>
                  </a:cubicBezTo>
                  <a:cubicBezTo>
                    <a:pt x="1023" y="1544"/>
                    <a:pt x="1023" y="1544"/>
                    <a:pt x="1023" y="1544"/>
                  </a:cubicBezTo>
                  <a:cubicBezTo>
                    <a:pt x="1030" y="1544"/>
                    <a:pt x="1049" y="1542"/>
                    <a:pt x="1066" y="1544"/>
                  </a:cubicBezTo>
                  <a:cubicBezTo>
                    <a:pt x="1071" y="1544"/>
                    <a:pt x="1077" y="1544"/>
                    <a:pt x="1081" y="1545"/>
                  </a:cubicBezTo>
                  <a:cubicBezTo>
                    <a:pt x="1084" y="1546"/>
                    <a:pt x="1087" y="1547"/>
                    <a:pt x="1089" y="1548"/>
                  </a:cubicBezTo>
                  <a:cubicBezTo>
                    <a:pt x="1095" y="1551"/>
                    <a:pt x="1099" y="1556"/>
                    <a:pt x="1099" y="1562"/>
                  </a:cubicBezTo>
                  <a:cubicBezTo>
                    <a:pt x="1099" y="1562"/>
                    <a:pt x="1099" y="1562"/>
                    <a:pt x="1099" y="1562"/>
                  </a:cubicBezTo>
                  <a:cubicBezTo>
                    <a:pt x="1099" y="1563"/>
                    <a:pt x="1099" y="1563"/>
                    <a:pt x="1099" y="1564"/>
                  </a:cubicBezTo>
                  <a:cubicBezTo>
                    <a:pt x="1099" y="1565"/>
                    <a:pt x="1099" y="1566"/>
                    <a:pt x="1099" y="1567"/>
                  </a:cubicBezTo>
                  <a:cubicBezTo>
                    <a:pt x="1082" y="1613"/>
                    <a:pt x="1082" y="1613"/>
                    <a:pt x="1082" y="1613"/>
                  </a:cubicBezTo>
                  <a:cubicBezTo>
                    <a:pt x="1081" y="1617"/>
                    <a:pt x="1078" y="1620"/>
                    <a:pt x="1075" y="1623"/>
                  </a:cubicBezTo>
                  <a:cubicBezTo>
                    <a:pt x="1071" y="1626"/>
                    <a:pt x="1067" y="1629"/>
                    <a:pt x="1062" y="1631"/>
                  </a:cubicBezTo>
                  <a:cubicBezTo>
                    <a:pt x="1062" y="1632"/>
                    <a:pt x="1061" y="1632"/>
                    <a:pt x="1061" y="1632"/>
                  </a:cubicBezTo>
                  <a:cubicBezTo>
                    <a:pt x="1054" y="1635"/>
                    <a:pt x="1047" y="1637"/>
                    <a:pt x="1039" y="1639"/>
                  </a:cubicBezTo>
                  <a:cubicBezTo>
                    <a:pt x="1038" y="1639"/>
                    <a:pt x="1038" y="1639"/>
                    <a:pt x="1038" y="1639"/>
                  </a:cubicBezTo>
                  <a:cubicBezTo>
                    <a:pt x="1036" y="1639"/>
                    <a:pt x="1035" y="1639"/>
                    <a:pt x="1034" y="1639"/>
                  </a:cubicBezTo>
                  <a:cubicBezTo>
                    <a:pt x="1020" y="1640"/>
                    <a:pt x="1005" y="1639"/>
                    <a:pt x="990" y="1639"/>
                  </a:cubicBezTo>
                  <a:cubicBezTo>
                    <a:pt x="975" y="1639"/>
                    <a:pt x="960" y="1640"/>
                    <a:pt x="945" y="1640"/>
                  </a:cubicBezTo>
                  <a:cubicBezTo>
                    <a:pt x="935" y="1640"/>
                    <a:pt x="920" y="1638"/>
                    <a:pt x="914" y="1628"/>
                  </a:cubicBezTo>
                  <a:cubicBezTo>
                    <a:pt x="913" y="1628"/>
                    <a:pt x="913" y="1628"/>
                    <a:pt x="913" y="1627"/>
                  </a:cubicBezTo>
                  <a:cubicBezTo>
                    <a:pt x="913" y="1627"/>
                    <a:pt x="912" y="1626"/>
                    <a:pt x="912" y="1626"/>
                  </a:cubicBezTo>
                  <a:cubicBezTo>
                    <a:pt x="912" y="1625"/>
                    <a:pt x="912" y="1624"/>
                    <a:pt x="911" y="1624"/>
                  </a:cubicBezTo>
                  <a:cubicBezTo>
                    <a:pt x="911" y="1624"/>
                    <a:pt x="911" y="1624"/>
                    <a:pt x="911" y="1624"/>
                  </a:cubicBezTo>
                  <a:cubicBezTo>
                    <a:pt x="911" y="1623"/>
                    <a:pt x="911" y="1623"/>
                    <a:pt x="911" y="1623"/>
                  </a:cubicBezTo>
                  <a:cubicBezTo>
                    <a:pt x="911" y="1622"/>
                    <a:pt x="911" y="1621"/>
                    <a:pt x="911" y="1620"/>
                  </a:cubicBezTo>
                  <a:close/>
                  <a:moveTo>
                    <a:pt x="910" y="1465"/>
                  </a:moveTo>
                  <a:cubicBezTo>
                    <a:pt x="910" y="1465"/>
                    <a:pt x="910" y="1465"/>
                    <a:pt x="910" y="1465"/>
                  </a:cubicBezTo>
                  <a:cubicBezTo>
                    <a:pt x="900" y="1482"/>
                    <a:pt x="900" y="1482"/>
                    <a:pt x="900" y="1482"/>
                  </a:cubicBezTo>
                  <a:cubicBezTo>
                    <a:pt x="899" y="1485"/>
                    <a:pt x="896" y="1488"/>
                    <a:pt x="893" y="1490"/>
                  </a:cubicBezTo>
                  <a:cubicBezTo>
                    <a:pt x="889" y="1493"/>
                    <a:pt x="885" y="1495"/>
                    <a:pt x="880" y="1497"/>
                  </a:cubicBezTo>
                  <a:cubicBezTo>
                    <a:pt x="879" y="1497"/>
                    <a:pt x="878" y="1498"/>
                    <a:pt x="876" y="1498"/>
                  </a:cubicBezTo>
                  <a:cubicBezTo>
                    <a:pt x="876" y="1499"/>
                    <a:pt x="875" y="1499"/>
                    <a:pt x="874" y="1499"/>
                  </a:cubicBezTo>
                  <a:cubicBezTo>
                    <a:pt x="874" y="1499"/>
                    <a:pt x="874" y="1499"/>
                    <a:pt x="874" y="1499"/>
                  </a:cubicBezTo>
                  <a:cubicBezTo>
                    <a:pt x="871" y="1500"/>
                    <a:pt x="868" y="1501"/>
                    <a:pt x="865" y="1502"/>
                  </a:cubicBezTo>
                  <a:cubicBezTo>
                    <a:pt x="859" y="1503"/>
                    <a:pt x="854" y="1503"/>
                    <a:pt x="848" y="1503"/>
                  </a:cubicBezTo>
                  <a:cubicBezTo>
                    <a:pt x="832" y="1503"/>
                    <a:pt x="832" y="1503"/>
                    <a:pt x="832" y="1503"/>
                  </a:cubicBezTo>
                  <a:cubicBezTo>
                    <a:pt x="832" y="1503"/>
                    <a:pt x="832" y="1503"/>
                    <a:pt x="832" y="1503"/>
                  </a:cubicBezTo>
                  <a:cubicBezTo>
                    <a:pt x="812" y="1503"/>
                    <a:pt x="793" y="1504"/>
                    <a:pt x="774" y="1504"/>
                  </a:cubicBezTo>
                  <a:cubicBezTo>
                    <a:pt x="765" y="1504"/>
                    <a:pt x="747" y="1502"/>
                    <a:pt x="745" y="1491"/>
                  </a:cubicBezTo>
                  <a:cubicBezTo>
                    <a:pt x="745" y="1489"/>
                    <a:pt x="745" y="1488"/>
                    <a:pt x="746" y="1486"/>
                  </a:cubicBezTo>
                  <a:cubicBezTo>
                    <a:pt x="747" y="1482"/>
                    <a:pt x="751" y="1478"/>
                    <a:pt x="753" y="1475"/>
                  </a:cubicBezTo>
                  <a:cubicBezTo>
                    <a:pt x="760" y="1464"/>
                    <a:pt x="766" y="1452"/>
                    <a:pt x="775" y="1443"/>
                  </a:cubicBezTo>
                  <a:cubicBezTo>
                    <a:pt x="775" y="1442"/>
                    <a:pt x="776" y="1442"/>
                    <a:pt x="776" y="1441"/>
                  </a:cubicBezTo>
                  <a:cubicBezTo>
                    <a:pt x="776" y="1441"/>
                    <a:pt x="777" y="1441"/>
                    <a:pt x="777" y="1441"/>
                  </a:cubicBezTo>
                  <a:cubicBezTo>
                    <a:pt x="799" y="1419"/>
                    <a:pt x="845" y="1425"/>
                    <a:pt x="873" y="1425"/>
                  </a:cubicBezTo>
                  <a:cubicBezTo>
                    <a:pt x="886" y="1425"/>
                    <a:pt x="901" y="1423"/>
                    <a:pt x="913" y="1428"/>
                  </a:cubicBezTo>
                  <a:cubicBezTo>
                    <a:pt x="913" y="1428"/>
                    <a:pt x="913" y="1428"/>
                    <a:pt x="913" y="1428"/>
                  </a:cubicBezTo>
                  <a:cubicBezTo>
                    <a:pt x="915" y="1429"/>
                    <a:pt x="916" y="1430"/>
                    <a:pt x="917" y="1430"/>
                  </a:cubicBezTo>
                  <a:cubicBezTo>
                    <a:pt x="917" y="1430"/>
                    <a:pt x="917" y="1431"/>
                    <a:pt x="918" y="1431"/>
                  </a:cubicBezTo>
                  <a:cubicBezTo>
                    <a:pt x="920" y="1432"/>
                    <a:pt x="922" y="1435"/>
                    <a:pt x="922" y="1437"/>
                  </a:cubicBezTo>
                  <a:cubicBezTo>
                    <a:pt x="923" y="1439"/>
                    <a:pt x="923" y="1442"/>
                    <a:pt x="921" y="1444"/>
                  </a:cubicBezTo>
                  <a:cubicBezTo>
                    <a:pt x="920" y="1446"/>
                    <a:pt x="920" y="1446"/>
                    <a:pt x="920" y="1446"/>
                  </a:cubicBezTo>
                  <a:cubicBezTo>
                    <a:pt x="918" y="1452"/>
                    <a:pt x="913" y="1460"/>
                    <a:pt x="910" y="1465"/>
                  </a:cubicBezTo>
                  <a:close/>
                  <a:moveTo>
                    <a:pt x="1095" y="1502"/>
                  </a:moveTo>
                  <a:cubicBezTo>
                    <a:pt x="1093" y="1502"/>
                    <a:pt x="1091" y="1502"/>
                    <a:pt x="1089" y="1502"/>
                  </a:cubicBezTo>
                  <a:cubicBezTo>
                    <a:pt x="1089" y="1502"/>
                    <a:pt x="1089" y="1503"/>
                    <a:pt x="1088" y="1503"/>
                  </a:cubicBezTo>
                  <a:cubicBezTo>
                    <a:pt x="1077" y="1504"/>
                    <a:pt x="1066" y="1503"/>
                    <a:pt x="1054" y="1503"/>
                  </a:cubicBezTo>
                  <a:cubicBezTo>
                    <a:pt x="1007" y="1503"/>
                    <a:pt x="1007" y="1503"/>
                    <a:pt x="1007" y="1503"/>
                  </a:cubicBezTo>
                  <a:cubicBezTo>
                    <a:pt x="997" y="1503"/>
                    <a:pt x="980" y="1501"/>
                    <a:pt x="976" y="1490"/>
                  </a:cubicBezTo>
                  <a:cubicBezTo>
                    <a:pt x="976" y="1489"/>
                    <a:pt x="976" y="1488"/>
                    <a:pt x="976" y="1487"/>
                  </a:cubicBezTo>
                  <a:cubicBezTo>
                    <a:pt x="976" y="1486"/>
                    <a:pt x="976" y="1486"/>
                    <a:pt x="976" y="1485"/>
                  </a:cubicBezTo>
                  <a:cubicBezTo>
                    <a:pt x="977" y="1481"/>
                    <a:pt x="980" y="1477"/>
                    <a:pt x="982" y="1473"/>
                  </a:cubicBezTo>
                  <a:cubicBezTo>
                    <a:pt x="986" y="1463"/>
                    <a:pt x="990" y="1449"/>
                    <a:pt x="998" y="1441"/>
                  </a:cubicBezTo>
                  <a:cubicBezTo>
                    <a:pt x="998" y="1440"/>
                    <a:pt x="999" y="1440"/>
                    <a:pt x="999" y="1440"/>
                  </a:cubicBezTo>
                  <a:cubicBezTo>
                    <a:pt x="1000" y="1439"/>
                    <a:pt x="1000" y="1439"/>
                    <a:pt x="1000" y="1438"/>
                  </a:cubicBezTo>
                  <a:cubicBezTo>
                    <a:pt x="1001" y="1438"/>
                    <a:pt x="1001" y="1438"/>
                    <a:pt x="1001" y="1438"/>
                  </a:cubicBezTo>
                  <a:cubicBezTo>
                    <a:pt x="1002" y="1437"/>
                    <a:pt x="1002" y="1437"/>
                    <a:pt x="1002" y="1437"/>
                  </a:cubicBezTo>
                  <a:cubicBezTo>
                    <a:pt x="1003" y="1436"/>
                    <a:pt x="1003" y="1436"/>
                    <a:pt x="1003" y="1436"/>
                  </a:cubicBezTo>
                  <a:cubicBezTo>
                    <a:pt x="1010" y="1431"/>
                    <a:pt x="1018" y="1428"/>
                    <a:pt x="1027" y="1427"/>
                  </a:cubicBezTo>
                  <a:cubicBezTo>
                    <a:pt x="1027" y="1427"/>
                    <a:pt x="1027" y="1426"/>
                    <a:pt x="1028" y="1426"/>
                  </a:cubicBezTo>
                  <a:cubicBezTo>
                    <a:pt x="1033" y="1425"/>
                    <a:pt x="1038" y="1425"/>
                    <a:pt x="1043" y="1425"/>
                  </a:cubicBezTo>
                  <a:cubicBezTo>
                    <a:pt x="1072" y="1425"/>
                    <a:pt x="1072" y="1425"/>
                    <a:pt x="1072" y="1425"/>
                  </a:cubicBezTo>
                  <a:cubicBezTo>
                    <a:pt x="1081" y="1425"/>
                    <a:pt x="1090" y="1425"/>
                    <a:pt x="1099" y="1425"/>
                  </a:cubicBezTo>
                  <a:cubicBezTo>
                    <a:pt x="1112" y="1425"/>
                    <a:pt x="1130" y="1423"/>
                    <a:pt x="1140" y="1432"/>
                  </a:cubicBezTo>
                  <a:cubicBezTo>
                    <a:pt x="1140" y="1433"/>
                    <a:pt x="1141" y="1433"/>
                    <a:pt x="1141" y="1434"/>
                  </a:cubicBezTo>
                  <a:cubicBezTo>
                    <a:pt x="1142" y="1434"/>
                    <a:pt x="1142" y="1434"/>
                    <a:pt x="1142" y="1434"/>
                  </a:cubicBezTo>
                  <a:cubicBezTo>
                    <a:pt x="1142" y="1434"/>
                    <a:pt x="1142" y="1435"/>
                    <a:pt x="1142" y="1435"/>
                  </a:cubicBezTo>
                  <a:cubicBezTo>
                    <a:pt x="1143" y="1435"/>
                    <a:pt x="1143" y="1436"/>
                    <a:pt x="1143" y="1436"/>
                  </a:cubicBezTo>
                  <a:cubicBezTo>
                    <a:pt x="1144" y="1438"/>
                    <a:pt x="1144" y="1440"/>
                    <a:pt x="1144" y="1442"/>
                  </a:cubicBezTo>
                  <a:cubicBezTo>
                    <a:pt x="1143" y="1452"/>
                    <a:pt x="1135" y="1467"/>
                    <a:pt x="1133" y="1473"/>
                  </a:cubicBezTo>
                  <a:cubicBezTo>
                    <a:pt x="1133" y="1474"/>
                    <a:pt x="1133" y="1474"/>
                    <a:pt x="1133" y="1474"/>
                  </a:cubicBezTo>
                  <a:cubicBezTo>
                    <a:pt x="1132" y="1476"/>
                    <a:pt x="1131" y="1478"/>
                    <a:pt x="1130" y="1480"/>
                  </a:cubicBezTo>
                  <a:cubicBezTo>
                    <a:pt x="1130" y="1481"/>
                    <a:pt x="1130" y="1481"/>
                    <a:pt x="1130" y="1481"/>
                  </a:cubicBezTo>
                  <a:cubicBezTo>
                    <a:pt x="1130" y="1482"/>
                    <a:pt x="1129" y="1483"/>
                    <a:pt x="1129" y="1483"/>
                  </a:cubicBezTo>
                  <a:cubicBezTo>
                    <a:pt x="1129" y="1484"/>
                    <a:pt x="1128" y="1484"/>
                    <a:pt x="1128" y="1485"/>
                  </a:cubicBezTo>
                  <a:cubicBezTo>
                    <a:pt x="1128" y="1485"/>
                    <a:pt x="1127" y="1486"/>
                    <a:pt x="1127" y="1487"/>
                  </a:cubicBezTo>
                  <a:cubicBezTo>
                    <a:pt x="1126" y="1487"/>
                    <a:pt x="1126" y="1487"/>
                    <a:pt x="1126" y="1488"/>
                  </a:cubicBezTo>
                  <a:cubicBezTo>
                    <a:pt x="1125" y="1488"/>
                    <a:pt x="1125" y="1488"/>
                    <a:pt x="1125" y="1488"/>
                  </a:cubicBezTo>
                  <a:cubicBezTo>
                    <a:pt x="1124" y="1489"/>
                    <a:pt x="1124" y="1489"/>
                    <a:pt x="1124" y="1490"/>
                  </a:cubicBezTo>
                  <a:cubicBezTo>
                    <a:pt x="1122" y="1491"/>
                    <a:pt x="1121" y="1492"/>
                    <a:pt x="1119" y="1493"/>
                  </a:cubicBezTo>
                  <a:cubicBezTo>
                    <a:pt x="1117" y="1494"/>
                    <a:pt x="1115" y="1495"/>
                    <a:pt x="1114" y="1496"/>
                  </a:cubicBezTo>
                  <a:cubicBezTo>
                    <a:pt x="1113" y="1496"/>
                    <a:pt x="1113" y="1496"/>
                    <a:pt x="1113" y="1496"/>
                  </a:cubicBezTo>
                  <a:cubicBezTo>
                    <a:pt x="1112" y="1497"/>
                    <a:pt x="1112" y="1497"/>
                    <a:pt x="1112" y="1497"/>
                  </a:cubicBezTo>
                  <a:cubicBezTo>
                    <a:pt x="1106" y="1499"/>
                    <a:pt x="1100" y="1501"/>
                    <a:pt x="1095" y="1502"/>
                  </a:cubicBezTo>
                  <a:close/>
                  <a:moveTo>
                    <a:pt x="773" y="1710"/>
                  </a:moveTo>
                  <a:cubicBezTo>
                    <a:pt x="773" y="1710"/>
                    <a:pt x="773" y="1710"/>
                    <a:pt x="773" y="1710"/>
                  </a:cubicBezTo>
                  <a:cubicBezTo>
                    <a:pt x="771" y="1721"/>
                    <a:pt x="762" y="1732"/>
                    <a:pt x="756" y="1742"/>
                  </a:cubicBezTo>
                  <a:cubicBezTo>
                    <a:pt x="756" y="1742"/>
                    <a:pt x="756" y="1742"/>
                    <a:pt x="756" y="1742"/>
                  </a:cubicBezTo>
                  <a:cubicBezTo>
                    <a:pt x="750" y="1753"/>
                    <a:pt x="744" y="1767"/>
                    <a:pt x="736" y="1777"/>
                  </a:cubicBezTo>
                  <a:cubicBezTo>
                    <a:pt x="735" y="1778"/>
                    <a:pt x="735" y="1779"/>
                    <a:pt x="734" y="1781"/>
                  </a:cubicBezTo>
                  <a:cubicBezTo>
                    <a:pt x="734" y="1781"/>
                    <a:pt x="733" y="1781"/>
                    <a:pt x="733" y="1781"/>
                  </a:cubicBezTo>
                  <a:cubicBezTo>
                    <a:pt x="732" y="1782"/>
                    <a:pt x="731" y="1783"/>
                    <a:pt x="730" y="1784"/>
                  </a:cubicBezTo>
                  <a:cubicBezTo>
                    <a:pt x="729" y="1785"/>
                    <a:pt x="729" y="1785"/>
                    <a:pt x="728" y="1786"/>
                  </a:cubicBezTo>
                  <a:cubicBezTo>
                    <a:pt x="728" y="1786"/>
                    <a:pt x="728" y="1786"/>
                    <a:pt x="728" y="1786"/>
                  </a:cubicBezTo>
                  <a:cubicBezTo>
                    <a:pt x="719" y="1794"/>
                    <a:pt x="708" y="1799"/>
                    <a:pt x="696" y="1802"/>
                  </a:cubicBezTo>
                  <a:cubicBezTo>
                    <a:pt x="695" y="1803"/>
                    <a:pt x="693" y="1803"/>
                    <a:pt x="692" y="1804"/>
                  </a:cubicBezTo>
                  <a:cubicBezTo>
                    <a:pt x="685" y="1805"/>
                    <a:pt x="678" y="1806"/>
                    <a:pt x="671" y="1806"/>
                  </a:cubicBezTo>
                  <a:cubicBezTo>
                    <a:pt x="665" y="1806"/>
                    <a:pt x="665" y="1806"/>
                    <a:pt x="665" y="1806"/>
                  </a:cubicBezTo>
                  <a:cubicBezTo>
                    <a:pt x="665" y="1806"/>
                    <a:pt x="665" y="1806"/>
                    <a:pt x="665" y="1806"/>
                  </a:cubicBezTo>
                  <a:cubicBezTo>
                    <a:pt x="636" y="1806"/>
                    <a:pt x="607" y="1807"/>
                    <a:pt x="578" y="1807"/>
                  </a:cubicBezTo>
                  <a:cubicBezTo>
                    <a:pt x="575" y="1807"/>
                    <a:pt x="573" y="1806"/>
                    <a:pt x="571" y="1806"/>
                  </a:cubicBezTo>
                  <a:cubicBezTo>
                    <a:pt x="567" y="1806"/>
                    <a:pt x="563" y="1805"/>
                    <a:pt x="560" y="1804"/>
                  </a:cubicBezTo>
                  <a:cubicBezTo>
                    <a:pt x="555" y="1802"/>
                    <a:pt x="551" y="1800"/>
                    <a:pt x="549" y="1797"/>
                  </a:cubicBezTo>
                  <a:cubicBezTo>
                    <a:pt x="546" y="1794"/>
                    <a:pt x="545" y="1790"/>
                    <a:pt x="545" y="1786"/>
                  </a:cubicBezTo>
                  <a:cubicBezTo>
                    <a:pt x="545" y="1783"/>
                    <a:pt x="546" y="1780"/>
                    <a:pt x="548" y="1777"/>
                  </a:cubicBezTo>
                  <a:cubicBezTo>
                    <a:pt x="548" y="1776"/>
                    <a:pt x="549" y="1776"/>
                    <a:pt x="549" y="1776"/>
                  </a:cubicBezTo>
                  <a:cubicBezTo>
                    <a:pt x="549" y="1775"/>
                    <a:pt x="549" y="1774"/>
                    <a:pt x="550" y="1774"/>
                  </a:cubicBezTo>
                  <a:cubicBezTo>
                    <a:pt x="551" y="1772"/>
                    <a:pt x="551" y="1772"/>
                    <a:pt x="551" y="1772"/>
                  </a:cubicBezTo>
                  <a:cubicBezTo>
                    <a:pt x="551" y="1772"/>
                    <a:pt x="551" y="1772"/>
                    <a:pt x="551" y="1772"/>
                  </a:cubicBezTo>
                  <a:cubicBezTo>
                    <a:pt x="558" y="1761"/>
                    <a:pt x="566" y="1750"/>
                    <a:pt x="574" y="1739"/>
                  </a:cubicBezTo>
                  <a:cubicBezTo>
                    <a:pt x="579" y="1730"/>
                    <a:pt x="585" y="1720"/>
                    <a:pt x="592" y="1713"/>
                  </a:cubicBezTo>
                  <a:cubicBezTo>
                    <a:pt x="593" y="1712"/>
                    <a:pt x="593" y="1711"/>
                    <a:pt x="594" y="1710"/>
                  </a:cubicBezTo>
                  <a:cubicBezTo>
                    <a:pt x="594" y="1710"/>
                    <a:pt x="595" y="1710"/>
                    <a:pt x="595" y="1710"/>
                  </a:cubicBezTo>
                  <a:cubicBezTo>
                    <a:pt x="596" y="1708"/>
                    <a:pt x="598" y="1707"/>
                    <a:pt x="600" y="1705"/>
                  </a:cubicBezTo>
                  <a:cubicBezTo>
                    <a:pt x="600" y="1705"/>
                    <a:pt x="600" y="1705"/>
                    <a:pt x="600" y="1705"/>
                  </a:cubicBezTo>
                  <a:cubicBezTo>
                    <a:pt x="600" y="1705"/>
                    <a:pt x="600" y="1705"/>
                    <a:pt x="600" y="1705"/>
                  </a:cubicBezTo>
                  <a:cubicBezTo>
                    <a:pt x="610" y="1697"/>
                    <a:pt x="622" y="1692"/>
                    <a:pt x="635" y="1690"/>
                  </a:cubicBezTo>
                  <a:cubicBezTo>
                    <a:pt x="635" y="1690"/>
                    <a:pt x="635" y="1690"/>
                    <a:pt x="635" y="1690"/>
                  </a:cubicBezTo>
                  <a:cubicBezTo>
                    <a:pt x="636" y="1690"/>
                    <a:pt x="636" y="1690"/>
                    <a:pt x="636" y="1690"/>
                  </a:cubicBezTo>
                  <a:cubicBezTo>
                    <a:pt x="638" y="1689"/>
                    <a:pt x="640" y="1689"/>
                    <a:pt x="643" y="1688"/>
                  </a:cubicBezTo>
                  <a:cubicBezTo>
                    <a:pt x="644" y="1688"/>
                    <a:pt x="646" y="1688"/>
                    <a:pt x="647" y="1688"/>
                  </a:cubicBezTo>
                  <a:cubicBezTo>
                    <a:pt x="649" y="1688"/>
                    <a:pt x="650" y="1688"/>
                    <a:pt x="652" y="1688"/>
                  </a:cubicBezTo>
                  <a:cubicBezTo>
                    <a:pt x="653" y="1687"/>
                    <a:pt x="654" y="1687"/>
                    <a:pt x="655" y="1687"/>
                  </a:cubicBezTo>
                  <a:cubicBezTo>
                    <a:pt x="656" y="1687"/>
                    <a:pt x="656" y="1687"/>
                    <a:pt x="656" y="1687"/>
                  </a:cubicBezTo>
                  <a:cubicBezTo>
                    <a:pt x="656" y="1687"/>
                    <a:pt x="656" y="1687"/>
                    <a:pt x="656" y="1687"/>
                  </a:cubicBezTo>
                  <a:cubicBezTo>
                    <a:pt x="683" y="1687"/>
                    <a:pt x="709" y="1687"/>
                    <a:pt x="736" y="1687"/>
                  </a:cubicBezTo>
                  <a:cubicBezTo>
                    <a:pt x="736" y="1687"/>
                    <a:pt x="736" y="1687"/>
                    <a:pt x="736" y="1687"/>
                  </a:cubicBezTo>
                  <a:cubicBezTo>
                    <a:pt x="740" y="1687"/>
                    <a:pt x="740" y="1687"/>
                    <a:pt x="740" y="1687"/>
                  </a:cubicBezTo>
                  <a:cubicBezTo>
                    <a:pt x="747" y="1687"/>
                    <a:pt x="753" y="1688"/>
                    <a:pt x="757" y="1689"/>
                  </a:cubicBezTo>
                  <a:cubicBezTo>
                    <a:pt x="759" y="1690"/>
                    <a:pt x="760" y="1690"/>
                    <a:pt x="761" y="1691"/>
                  </a:cubicBezTo>
                  <a:cubicBezTo>
                    <a:pt x="761" y="1691"/>
                    <a:pt x="762" y="1691"/>
                    <a:pt x="763" y="1691"/>
                  </a:cubicBezTo>
                  <a:cubicBezTo>
                    <a:pt x="763" y="1692"/>
                    <a:pt x="763" y="1692"/>
                    <a:pt x="764" y="1692"/>
                  </a:cubicBezTo>
                  <a:cubicBezTo>
                    <a:pt x="771" y="1695"/>
                    <a:pt x="775" y="1701"/>
                    <a:pt x="773" y="1710"/>
                  </a:cubicBezTo>
                  <a:close/>
                  <a:moveTo>
                    <a:pt x="828" y="1613"/>
                  </a:moveTo>
                  <a:cubicBezTo>
                    <a:pt x="827" y="1614"/>
                    <a:pt x="827" y="1614"/>
                    <a:pt x="827" y="1614"/>
                  </a:cubicBezTo>
                  <a:cubicBezTo>
                    <a:pt x="827" y="1614"/>
                    <a:pt x="827" y="1614"/>
                    <a:pt x="827" y="1614"/>
                  </a:cubicBezTo>
                  <a:cubicBezTo>
                    <a:pt x="826" y="1616"/>
                    <a:pt x="825" y="1617"/>
                    <a:pt x="824" y="1619"/>
                  </a:cubicBezTo>
                  <a:cubicBezTo>
                    <a:pt x="824" y="1619"/>
                    <a:pt x="824" y="1619"/>
                    <a:pt x="823" y="1619"/>
                  </a:cubicBezTo>
                  <a:cubicBezTo>
                    <a:pt x="817" y="1627"/>
                    <a:pt x="807" y="1632"/>
                    <a:pt x="797" y="1635"/>
                  </a:cubicBezTo>
                  <a:cubicBezTo>
                    <a:pt x="797" y="1635"/>
                    <a:pt x="797" y="1635"/>
                    <a:pt x="797" y="1635"/>
                  </a:cubicBezTo>
                  <a:cubicBezTo>
                    <a:pt x="795" y="1636"/>
                    <a:pt x="794" y="1636"/>
                    <a:pt x="792" y="1636"/>
                  </a:cubicBezTo>
                  <a:cubicBezTo>
                    <a:pt x="791" y="1637"/>
                    <a:pt x="790" y="1637"/>
                    <a:pt x="789" y="1637"/>
                  </a:cubicBezTo>
                  <a:cubicBezTo>
                    <a:pt x="788" y="1637"/>
                    <a:pt x="788" y="1638"/>
                    <a:pt x="787" y="1638"/>
                  </a:cubicBezTo>
                  <a:cubicBezTo>
                    <a:pt x="781" y="1639"/>
                    <a:pt x="774" y="1640"/>
                    <a:pt x="768" y="1640"/>
                  </a:cubicBezTo>
                  <a:cubicBezTo>
                    <a:pt x="767" y="1640"/>
                    <a:pt x="767" y="1640"/>
                    <a:pt x="767" y="1640"/>
                  </a:cubicBezTo>
                  <a:cubicBezTo>
                    <a:pt x="756" y="1641"/>
                    <a:pt x="745" y="1640"/>
                    <a:pt x="735" y="1640"/>
                  </a:cubicBezTo>
                  <a:cubicBezTo>
                    <a:pt x="718" y="1640"/>
                    <a:pt x="702" y="1640"/>
                    <a:pt x="685" y="1640"/>
                  </a:cubicBezTo>
                  <a:cubicBezTo>
                    <a:pt x="683" y="1640"/>
                    <a:pt x="680" y="1640"/>
                    <a:pt x="677" y="1640"/>
                  </a:cubicBezTo>
                  <a:cubicBezTo>
                    <a:pt x="677" y="1640"/>
                    <a:pt x="677" y="1640"/>
                    <a:pt x="676" y="1640"/>
                  </a:cubicBezTo>
                  <a:cubicBezTo>
                    <a:pt x="674" y="1639"/>
                    <a:pt x="672" y="1639"/>
                    <a:pt x="669" y="1638"/>
                  </a:cubicBezTo>
                  <a:cubicBezTo>
                    <a:pt x="669" y="1638"/>
                    <a:pt x="669" y="1638"/>
                    <a:pt x="669" y="1638"/>
                  </a:cubicBezTo>
                  <a:cubicBezTo>
                    <a:pt x="669" y="1638"/>
                    <a:pt x="669" y="1638"/>
                    <a:pt x="669" y="1638"/>
                  </a:cubicBezTo>
                  <a:cubicBezTo>
                    <a:pt x="662" y="1636"/>
                    <a:pt x="655" y="1632"/>
                    <a:pt x="655" y="1624"/>
                  </a:cubicBezTo>
                  <a:cubicBezTo>
                    <a:pt x="655" y="1623"/>
                    <a:pt x="655" y="1621"/>
                    <a:pt x="656" y="1620"/>
                  </a:cubicBezTo>
                  <a:cubicBezTo>
                    <a:pt x="656" y="1619"/>
                    <a:pt x="656" y="1619"/>
                    <a:pt x="656" y="1618"/>
                  </a:cubicBezTo>
                  <a:cubicBezTo>
                    <a:pt x="657" y="1617"/>
                    <a:pt x="657" y="1616"/>
                    <a:pt x="658" y="1614"/>
                  </a:cubicBezTo>
                  <a:cubicBezTo>
                    <a:pt x="658" y="1614"/>
                    <a:pt x="658" y="1614"/>
                    <a:pt x="658" y="1614"/>
                  </a:cubicBezTo>
                  <a:cubicBezTo>
                    <a:pt x="659" y="1613"/>
                    <a:pt x="659" y="1613"/>
                    <a:pt x="659" y="1613"/>
                  </a:cubicBezTo>
                  <a:cubicBezTo>
                    <a:pt x="660" y="1612"/>
                    <a:pt x="661" y="1610"/>
                    <a:pt x="662" y="1609"/>
                  </a:cubicBezTo>
                  <a:cubicBezTo>
                    <a:pt x="670" y="1597"/>
                    <a:pt x="678" y="1585"/>
                    <a:pt x="686" y="1572"/>
                  </a:cubicBezTo>
                  <a:cubicBezTo>
                    <a:pt x="687" y="1572"/>
                    <a:pt x="687" y="1572"/>
                    <a:pt x="687" y="1572"/>
                  </a:cubicBezTo>
                  <a:cubicBezTo>
                    <a:pt x="689" y="1568"/>
                    <a:pt x="689" y="1568"/>
                    <a:pt x="689" y="1568"/>
                  </a:cubicBezTo>
                  <a:cubicBezTo>
                    <a:pt x="692" y="1565"/>
                    <a:pt x="695" y="1562"/>
                    <a:pt x="699" y="1559"/>
                  </a:cubicBezTo>
                  <a:cubicBezTo>
                    <a:pt x="702" y="1557"/>
                    <a:pt x="705" y="1555"/>
                    <a:pt x="708" y="1554"/>
                  </a:cubicBezTo>
                  <a:cubicBezTo>
                    <a:pt x="709" y="1553"/>
                    <a:pt x="710" y="1553"/>
                    <a:pt x="711" y="1552"/>
                  </a:cubicBezTo>
                  <a:cubicBezTo>
                    <a:pt x="712" y="1552"/>
                    <a:pt x="712" y="1552"/>
                    <a:pt x="713" y="1551"/>
                  </a:cubicBezTo>
                  <a:cubicBezTo>
                    <a:pt x="713" y="1551"/>
                    <a:pt x="714" y="1551"/>
                    <a:pt x="714" y="1551"/>
                  </a:cubicBezTo>
                  <a:cubicBezTo>
                    <a:pt x="715" y="1551"/>
                    <a:pt x="715" y="1551"/>
                    <a:pt x="716" y="1550"/>
                  </a:cubicBezTo>
                  <a:cubicBezTo>
                    <a:pt x="720" y="1549"/>
                    <a:pt x="725" y="1547"/>
                    <a:pt x="730" y="1546"/>
                  </a:cubicBezTo>
                  <a:cubicBezTo>
                    <a:pt x="735" y="1545"/>
                    <a:pt x="741" y="1544"/>
                    <a:pt x="747" y="1544"/>
                  </a:cubicBezTo>
                  <a:cubicBezTo>
                    <a:pt x="763" y="1544"/>
                    <a:pt x="763" y="1544"/>
                    <a:pt x="763" y="1544"/>
                  </a:cubicBezTo>
                  <a:cubicBezTo>
                    <a:pt x="767" y="1544"/>
                    <a:pt x="770" y="1544"/>
                    <a:pt x="774" y="1544"/>
                  </a:cubicBezTo>
                  <a:cubicBezTo>
                    <a:pt x="789" y="1544"/>
                    <a:pt x="803" y="1544"/>
                    <a:pt x="818" y="1544"/>
                  </a:cubicBezTo>
                  <a:cubicBezTo>
                    <a:pt x="818" y="1544"/>
                    <a:pt x="818" y="1544"/>
                    <a:pt x="818" y="1544"/>
                  </a:cubicBezTo>
                  <a:cubicBezTo>
                    <a:pt x="824" y="1544"/>
                    <a:pt x="824" y="1544"/>
                    <a:pt x="824" y="1544"/>
                  </a:cubicBezTo>
                  <a:cubicBezTo>
                    <a:pt x="830" y="1544"/>
                    <a:pt x="835" y="1545"/>
                    <a:pt x="839" y="1546"/>
                  </a:cubicBezTo>
                  <a:cubicBezTo>
                    <a:pt x="843" y="1547"/>
                    <a:pt x="845" y="1548"/>
                    <a:pt x="847" y="1549"/>
                  </a:cubicBezTo>
                  <a:cubicBezTo>
                    <a:pt x="854" y="1553"/>
                    <a:pt x="858" y="1559"/>
                    <a:pt x="853" y="1568"/>
                  </a:cubicBezTo>
                  <a:cubicBezTo>
                    <a:pt x="848" y="1579"/>
                    <a:pt x="841" y="1590"/>
                    <a:pt x="835" y="1600"/>
                  </a:cubicBezTo>
                  <a:cubicBezTo>
                    <a:pt x="828" y="1613"/>
                    <a:pt x="828" y="1613"/>
                    <a:pt x="828" y="1613"/>
                  </a:cubicBezTo>
                  <a:cubicBezTo>
                    <a:pt x="828" y="1613"/>
                    <a:pt x="828" y="1613"/>
                    <a:pt x="828" y="1613"/>
                  </a:cubicBezTo>
                  <a:close/>
                  <a:moveTo>
                    <a:pt x="1592" y="1771"/>
                  </a:moveTo>
                  <a:cubicBezTo>
                    <a:pt x="1592" y="1773"/>
                    <a:pt x="1592" y="1775"/>
                    <a:pt x="1591" y="1777"/>
                  </a:cubicBezTo>
                  <a:cubicBezTo>
                    <a:pt x="1591" y="1778"/>
                    <a:pt x="1591" y="1778"/>
                    <a:pt x="1591" y="1778"/>
                  </a:cubicBezTo>
                  <a:cubicBezTo>
                    <a:pt x="1590" y="1780"/>
                    <a:pt x="1590" y="1782"/>
                    <a:pt x="1589" y="1783"/>
                  </a:cubicBezTo>
                  <a:cubicBezTo>
                    <a:pt x="1589" y="1783"/>
                    <a:pt x="1589" y="1783"/>
                    <a:pt x="1589" y="1784"/>
                  </a:cubicBezTo>
                  <a:cubicBezTo>
                    <a:pt x="1588" y="1784"/>
                    <a:pt x="1588" y="1784"/>
                    <a:pt x="1588" y="1784"/>
                  </a:cubicBezTo>
                  <a:cubicBezTo>
                    <a:pt x="1587" y="1786"/>
                    <a:pt x="1586" y="1788"/>
                    <a:pt x="1584" y="1789"/>
                  </a:cubicBezTo>
                  <a:cubicBezTo>
                    <a:pt x="1584" y="1789"/>
                    <a:pt x="1584" y="1789"/>
                    <a:pt x="1584" y="1789"/>
                  </a:cubicBezTo>
                  <a:cubicBezTo>
                    <a:pt x="1582" y="1791"/>
                    <a:pt x="1581" y="1792"/>
                    <a:pt x="1579" y="1794"/>
                  </a:cubicBezTo>
                  <a:cubicBezTo>
                    <a:pt x="1578" y="1794"/>
                    <a:pt x="1578" y="1794"/>
                    <a:pt x="1578" y="1794"/>
                  </a:cubicBezTo>
                  <a:cubicBezTo>
                    <a:pt x="1578" y="1794"/>
                    <a:pt x="1577" y="1795"/>
                    <a:pt x="1577" y="1795"/>
                  </a:cubicBezTo>
                  <a:cubicBezTo>
                    <a:pt x="1575" y="1796"/>
                    <a:pt x="1573" y="1797"/>
                    <a:pt x="1571" y="1798"/>
                  </a:cubicBezTo>
                  <a:cubicBezTo>
                    <a:pt x="1571" y="1798"/>
                    <a:pt x="1571" y="1798"/>
                    <a:pt x="1570" y="1798"/>
                  </a:cubicBezTo>
                  <a:cubicBezTo>
                    <a:pt x="1569" y="1799"/>
                    <a:pt x="1567" y="1800"/>
                    <a:pt x="1566" y="1800"/>
                  </a:cubicBezTo>
                  <a:cubicBezTo>
                    <a:pt x="1565" y="1800"/>
                    <a:pt x="1564" y="1801"/>
                    <a:pt x="1563" y="1801"/>
                  </a:cubicBezTo>
                  <a:cubicBezTo>
                    <a:pt x="1563" y="1801"/>
                    <a:pt x="1563" y="1801"/>
                    <a:pt x="1562" y="1801"/>
                  </a:cubicBezTo>
                  <a:cubicBezTo>
                    <a:pt x="1562" y="1801"/>
                    <a:pt x="1561" y="1801"/>
                    <a:pt x="1561" y="1802"/>
                  </a:cubicBezTo>
                  <a:cubicBezTo>
                    <a:pt x="1559" y="1802"/>
                    <a:pt x="1557" y="1802"/>
                    <a:pt x="1555" y="1803"/>
                  </a:cubicBezTo>
                  <a:cubicBezTo>
                    <a:pt x="1553" y="1803"/>
                    <a:pt x="1551" y="1803"/>
                    <a:pt x="1550" y="1803"/>
                  </a:cubicBezTo>
                  <a:cubicBezTo>
                    <a:pt x="1548" y="1804"/>
                    <a:pt x="1546" y="1804"/>
                    <a:pt x="1544" y="1804"/>
                  </a:cubicBezTo>
                  <a:cubicBezTo>
                    <a:pt x="1544" y="1804"/>
                    <a:pt x="1543" y="1804"/>
                    <a:pt x="1542" y="1804"/>
                  </a:cubicBezTo>
                  <a:cubicBezTo>
                    <a:pt x="1540" y="1804"/>
                    <a:pt x="1540" y="1804"/>
                    <a:pt x="1540" y="1804"/>
                  </a:cubicBezTo>
                  <a:cubicBezTo>
                    <a:pt x="1540" y="1804"/>
                    <a:pt x="1540" y="1804"/>
                    <a:pt x="1540" y="1804"/>
                  </a:cubicBezTo>
                  <a:cubicBezTo>
                    <a:pt x="1530" y="1804"/>
                    <a:pt x="1519" y="1804"/>
                    <a:pt x="1509" y="1804"/>
                  </a:cubicBezTo>
                  <a:cubicBezTo>
                    <a:pt x="1461" y="1804"/>
                    <a:pt x="908" y="1806"/>
                    <a:pt x="869" y="1806"/>
                  </a:cubicBezTo>
                  <a:cubicBezTo>
                    <a:pt x="866" y="1806"/>
                    <a:pt x="863" y="1806"/>
                    <a:pt x="861" y="1805"/>
                  </a:cubicBezTo>
                  <a:cubicBezTo>
                    <a:pt x="857" y="1805"/>
                    <a:pt x="853" y="1804"/>
                    <a:pt x="850" y="1803"/>
                  </a:cubicBezTo>
                  <a:cubicBezTo>
                    <a:pt x="845" y="1802"/>
                    <a:pt x="841" y="1799"/>
                    <a:pt x="838" y="1796"/>
                  </a:cubicBezTo>
                  <a:cubicBezTo>
                    <a:pt x="835" y="1793"/>
                    <a:pt x="833" y="1790"/>
                    <a:pt x="832" y="1786"/>
                  </a:cubicBezTo>
                  <a:cubicBezTo>
                    <a:pt x="832" y="1782"/>
                    <a:pt x="832" y="1778"/>
                    <a:pt x="834" y="1773"/>
                  </a:cubicBezTo>
                  <a:cubicBezTo>
                    <a:pt x="836" y="1771"/>
                    <a:pt x="836" y="1771"/>
                    <a:pt x="836" y="1771"/>
                  </a:cubicBezTo>
                  <a:cubicBezTo>
                    <a:pt x="836" y="1771"/>
                    <a:pt x="836" y="1771"/>
                    <a:pt x="836" y="1771"/>
                  </a:cubicBezTo>
                  <a:cubicBezTo>
                    <a:pt x="842" y="1758"/>
                    <a:pt x="848" y="1745"/>
                    <a:pt x="854" y="1732"/>
                  </a:cubicBezTo>
                  <a:cubicBezTo>
                    <a:pt x="856" y="1730"/>
                    <a:pt x="857" y="1728"/>
                    <a:pt x="858" y="1726"/>
                  </a:cubicBezTo>
                  <a:cubicBezTo>
                    <a:pt x="862" y="1716"/>
                    <a:pt x="862" y="1716"/>
                    <a:pt x="862" y="1716"/>
                  </a:cubicBezTo>
                  <a:cubicBezTo>
                    <a:pt x="864" y="1712"/>
                    <a:pt x="868" y="1708"/>
                    <a:pt x="872" y="1704"/>
                  </a:cubicBezTo>
                  <a:cubicBezTo>
                    <a:pt x="873" y="1704"/>
                    <a:pt x="874" y="1703"/>
                    <a:pt x="875" y="1702"/>
                  </a:cubicBezTo>
                  <a:cubicBezTo>
                    <a:pt x="875" y="1702"/>
                    <a:pt x="876" y="1701"/>
                    <a:pt x="877" y="1701"/>
                  </a:cubicBezTo>
                  <a:cubicBezTo>
                    <a:pt x="878" y="1700"/>
                    <a:pt x="878" y="1700"/>
                    <a:pt x="879" y="1699"/>
                  </a:cubicBezTo>
                  <a:cubicBezTo>
                    <a:pt x="880" y="1699"/>
                    <a:pt x="880" y="1699"/>
                    <a:pt x="880" y="1699"/>
                  </a:cubicBezTo>
                  <a:cubicBezTo>
                    <a:pt x="881" y="1698"/>
                    <a:pt x="881" y="1698"/>
                    <a:pt x="882" y="1698"/>
                  </a:cubicBezTo>
                  <a:cubicBezTo>
                    <a:pt x="883" y="1697"/>
                    <a:pt x="885" y="1696"/>
                    <a:pt x="886" y="1695"/>
                  </a:cubicBezTo>
                  <a:cubicBezTo>
                    <a:pt x="887" y="1695"/>
                    <a:pt x="888" y="1695"/>
                    <a:pt x="889" y="1694"/>
                  </a:cubicBezTo>
                  <a:cubicBezTo>
                    <a:pt x="890" y="1694"/>
                    <a:pt x="891" y="1693"/>
                    <a:pt x="893" y="1693"/>
                  </a:cubicBezTo>
                  <a:cubicBezTo>
                    <a:pt x="895" y="1692"/>
                    <a:pt x="897" y="1691"/>
                    <a:pt x="899" y="1690"/>
                  </a:cubicBezTo>
                  <a:cubicBezTo>
                    <a:pt x="900" y="1690"/>
                    <a:pt x="901" y="1690"/>
                    <a:pt x="903" y="1689"/>
                  </a:cubicBezTo>
                  <a:cubicBezTo>
                    <a:pt x="903" y="1689"/>
                    <a:pt x="904" y="1689"/>
                    <a:pt x="904" y="1689"/>
                  </a:cubicBezTo>
                  <a:cubicBezTo>
                    <a:pt x="910" y="1687"/>
                    <a:pt x="917" y="1687"/>
                    <a:pt x="923" y="1687"/>
                  </a:cubicBezTo>
                  <a:cubicBezTo>
                    <a:pt x="923" y="1687"/>
                    <a:pt x="1503" y="1685"/>
                    <a:pt x="1525" y="1685"/>
                  </a:cubicBezTo>
                  <a:cubicBezTo>
                    <a:pt x="1531" y="1685"/>
                    <a:pt x="1538" y="1685"/>
                    <a:pt x="1545" y="1685"/>
                  </a:cubicBezTo>
                  <a:cubicBezTo>
                    <a:pt x="1548" y="1685"/>
                    <a:pt x="1551" y="1685"/>
                    <a:pt x="1554" y="1686"/>
                  </a:cubicBezTo>
                  <a:cubicBezTo>
                    <a:pt x="1554" y="1686"/>
                    <a:pt x="1555" y="1686"/>
                    <a:pt x="1555" y="1686"/>
                  </a:cubicBezTo>
                  <a:cubicBezTo>
                    <a:pt x="1557" y="1686"/>
                    <a:pt x="1560" y="1686"/>
                    <a:pt x="1562" y="1687"/>
                  </a:cubicBezTo>
                  <a:cubicBezTo>
                    <a:pt x="1562" y="1687"/>
                    <a:pt x="1563" y="1687"/>
                    <a:pt x="1563" y="1687"/>
                  </a:cubicBezTo>
                  <a:cubicBezTo>
                    <a:pt x="1563" y="1687"/>
                    <a:pt x="1563" y="1687"/>
                    <a:pt x="1563" y="1687"/>
                  </a:cubicBezTo>
                  <a:cubicBezTo>
                    <a:pt x="1566" y="1688"/>
                    <a:pt x="1568" y="1689"/>
                    <a:pt x="1570" y="1690"/>
                  </a:cubicBezTo>
                  <a:cubicBezTo>
                    <a:pt x="1570" y="1690"/>
                    <a:pt x="1571" y="1690"/>
                    <a:pt x="1571" y="1690"/>
                  </a:cubicBezTo>
                  <a:cubicBezTo>
                    <a:pt x="1573" y="1691"/>
                    <a:pt x="1575" y="1692"/>
                    <a:pt x="1577" y="1693"/>
                  </a:cubicBezTo>
                  <a:cubicBezTo>
                    <a:pt x="1577" y="1693"/>
                    <a:pt x="1577" y="1693"/>
                    <a:pt x="1578" y="1693"/>
                  </a:cubicBezTo>
                  <a:cubicBezTo>
                    <a:pt x="1578" y="1694"/>
                    <a:pt x="1578" y="1694"/>
                    <a:pt x="1578" y="1694"/>
                  </a:cubicBezTo>
                  <a:cubicBezTo>
                    <a:pt x="1580" y="1695"/>
                    <a:pt x="1581" y="1696"/>
                    <a:pt x="1582" y="1697"/>
                  </a:cubicBezTo>
                  <a:cubicBezTo>
                    <a:pt x="1584" y="1698"/>
                    <a:pt x="1586" y="1700"/>
                    <a:pt x="1588" y="1703"/>
                  </a:cubicBezTo>
                  <a:cubicBezTo>
                    <a:pt x="1590" y="1706"/>
                    <a:pt x="1592" y="1710"/>
                    <a:pt x="1592" y="1714"/>
                  </a:cubicBezTo>
                  <a:cubicBezTo>
                    <a:pt x="1592" y="1717"/>
                    <a:pt x="1592" y="1717"/>
                    <a:pt x="1592" y="1717"/>
                  </a:cubicBezTo>
                  <a:cubicBezTo>
                    <a:pt x="1592" y="1717"/>
                    <a:pt x="1592" y="1717"/>
                    <a:pt x="1592" y="1717"/>
                  </a:cubicBezTo>
                  <a:cubicBezTo>
                    <a:pt x="1592" y="1731"/>
                    <a:pt x="1592" y="1746"/>
                    <a:pt x="1592" y="1760"/>
                  </a:cubicBezTo>
                  <a:cubicBezTo>
                    <a:pt x="1592" y="1764"/>
                    <a:pt x="1593" y="1767"/>
                    <a:pt x="1592" y="1771"/>
                  </a:cubicBezTo>
                  <a:close/>
                  <a:moveTo>
                    <a:pt x="1671" y="1490"/>
                  </a:moveTo>
                  <a:cubicBezTo>
                    <a:pt x="1671" y="1490"/>
                    <a:pt x="1670" y="1489"/>
                    <a:pt x="1670" y="1489"/>
                  </a:cubicBezTo>
                  <a:cubicBezTo>
                    <a:pt x="1670" y="1489"/>
                    <a:pt x="1669" y="1489"/>
                    <a:pt x="1669" y="1488"/>
                  </a:cubicBezTo>
                  <a:cubicBezTo>
                    <a:pt x="1667" y="1486"/>
                    <a:pt x="1666" y="1483"/>
                    <a:pt x="1665" y="1480"/>
                  </a:cubicBezTo>
                  <a:cubicBezTo>
                    <a:pt x="1665" y="1477"/>
                    <a:pt x="1665" y="1477"/>
                    <a:pt x="1665" y="1477"/>
                  </a:cubicBezTo>
                  <a:cubicBezTo>
                    <a:pt x="1665" y="1475"/>
                    <a:pt x="1665" y="1473"/>
                    <a:pt x="1665" y="1471"/>
                  </a:cubicBezTo>
                  <a:cubicBezTo>
                    <a:pt x="1665" y="1471"/>
                    <a:pt x="1665" y="1471"/>
                    <a:pt x="1665" y="1471"/>
                  </a:cubicBezTo>
                  <a:cubicBezTo>
                    <a:pt x="1664" y="1463"/>
                    <a:pt x="1662" y="1454"/>
                    <a:pt x="1663" y="1445"/>
                  </a:cubicBezTo>
                  <a:cubicBezTo>
                    <a:pt x="1663" y="1443"/>
                    <a:pt x="1663" y="1443"/>
                    <a:pt x="1663" y="1443"/>
                  </a:cubicBezTo>
                  <a:cubicBezTo>
                    <a:pt x="1662" y="1440"/>
                    <a:pt x="1663" y="1437"/>
                    <a:pt x="1665" y="1435"/>
                  </a:cubicBezTo>
                  <a:cubicBezTo>
                    <a:pt x="1667" y="1433"/>
                    <a:pt x="1669" y="1431"/>
                    <a:pt x="1673" y="1429"/>
                  </a:cubicBezTo>
                  <a:cubicBezTo>
                    <a:pt x="1676" y="1427"/>
                    <a:pt x="1680" y="1426"/>
                    <a:pt x="1684" y="1425"/>
                  </a:cubicBezTo>
                  <a:cubicBezTo>
                    <a:pt x="1684" y="1425"/>
                    <a:pt x="1684" y="1425"/>
                    <a:pt x="1684" y="1425"/>
                  </a:cubicBezTo>
                  <a:cubicBezTo>
                    <a:pt x="1685" y="1425"/>
                    <a:pt x="1685" y="1425"/>
                    <a:pt x="1685" y="1425"/>
                  </a:cubicBezTo>
                  <a:cubicBezTo>
                    <a:pt x="1687" y="1424"/>
                    <a:pt x="1689" y="1424"/>
                    <a:pt x="1690" y="1424"/>
                  </a:cubicBezTo>
                  <a:cubicBezTo>
                    <a:pt x="1691" y="1424"/>
                    <a:pt x="1692" y="1424"/>
                    <a:pt x="1693" y="1424"/>
                  </a:cubicBezTo>
                  <a:cubicBezTo>
                    <a:pt x="1700" y="1423"/>
                    <a:pt x="1708" y="1423"/>
                    <a:pt x="1716" y="1423"/>
                  </a:cubicBezTo>
                  <a:cubicBezTo>
                    <a:pt x="1769" y="1423"/>
                    <a:pt x="1769" y="1423"/>
                    <a:pt x="1769" y="1423"/>
                  </a:cubicBezTo>
                  <a:cubicBezTo>
                    <a:pt x="1772" y="1423"/>
                    <a:pt x="1775" y="1423"/>
                    <a:pt x="1778" y="1424"/>
                  </a:cubicBezTo>
                  <a:cubicBezTo>
                    <a:pt x="1792" y="1425"/>
                    <a:pt x="1808" y="1429"/>
                    <a:pt x="1810" y="1442"/>
                  </a:cubicBezTo>
                  <a:cubicBezTo>
                    <a:pt x="1814" y="1454"/>
                    <a:pt x="1815" y="1466"/>
                    <a:pt x="1817" y="1478"/>
                  </a:cubicBezTo>
                  <a:cubicBezTo>
                    <a:pt x="1818" y="1480"/>
                    <a:pt x="1818" y="1480"/>
                    <a:pt x="1818" y="1480"/>
                  </a:cubicBezTo>
                  <a:cubicBezTo>
                    <a:pt x="1818" y="1482"/>
                    <a:pt x="1818" y="1485"/>
                    <a:pt x="1817" y="1487"/>
                  </a:cubicBezTo>
                  <a:cubicBezTo>
                    <a:pt x="1817" y="1487"/>
                    <a:pt x="1817" y="1488"/>
                    <a:pt x="1816" y="1488"/>
                  </a:cubicBezTo>
                  <a:cubicBezTo>
                    <a:pt x="1816" y="1488"/>
                    <a:pt x="1816" y="1488"/>
                    <a:pt x="1816" y="1488"/>
                  </a:cubicBezTo>
                  <a:cubicBezTo>
                    <a:pt x="1816" y="1488"/>
                    <a:pt x="1816" y="1488"/>
                    <a:pt x="1816" y="1488"/>
                  </a:cubicBezTo>
                  <a:cubicBezTo>
                    <a:pt x="1813" y="1494"/>
                    <a:pt x="1807" y="1497"/>
                    <a:pt x="1799" y="1499"/>
                  </a:cubicBezTo>
                  <a:cubicBezTo>
                    <a:pt x="1798" y="1499"/>
                    <a:pt x="1798" y="1499"/>
                    <a:pt x="1797" y="1499"/>
                  </a:cubicBezTo>
                  <a:cubicBezTo>
                    <a:pt x="1796" y="1500"/>
                    <a:pt x="1796" y="1500"/>
                    <a:pt x="1795" y="1500"/>
                  </a:cubicBezTo>
                  <a:cubicBezTo>
                    <a:pt x="1794" y="1500"/>
                    <a:pt x="1794" y="1500"/>
                    <a:pt x="1793" y="1500"/>
                  </a:cubicBezTo>
                  <a:cubicBezTo>
                    <a:pt x="1792" y="1500"/>
                    <a:pt x="1790" y="1501"/>
                    <a:pt x="1789" y="1501"/>
                  </a:cubicBezTo>
                  <a:cubicBezTo>
                    <a:pt x="1771" y="1503"/>
                    <a:pt x="1750" y="1501"/>
                    <a:pt x="1741" y="1501"/>
                  </a:cubicBezTo>
                  <a:cubicBezTo>
                    <a:pt x="1707" y="1501"/>
                    <a:pt x="1707" y="1501"/>
                    <a:pt x="1707" y="1501"/>
                  </a:cubicBezTo>
                  <a:cubicBezTo>
                    <a:pt x="1704" y="1501"/>
                    <a:pt x="1702" y="1501"/>
                    <a:pt x="1699" y="1501"/>
                  </a:cubicBezTo>
                  <a:cubicBezTo>
                    <a:pt x="1697" y="1501"/>
                    <a:pt x="1695" y="1500"/>
                    <a:pt x="1693" y="1500"/>
                  </a:cubicBezTo>
                  <a:cubicBezTo>
                    <a:pt x="1693" y="1500"/>
                    <a:pt x="1692" y="1500"/>
                    <a:pt x="1692" y="1500"/>
                  </a:cubicBezTo>
                  <a:cubicBezTo>
                    <a:pt x="1691" y="1500"/>
                    <a:pt x="1691" y="1500"/>
                    <a:pt x="1691" y="1500"/>
                  </a:cubicBezTo>
                  <a:cubicBezTo>
                    <a:pt x="1689" y="1499"/>
                    <a:pt x="1687" y="1499"/>
                    <a:pt x="1685" y="1498"/>
                  </a:cubicBezTo>
                  <a:cubicBezTo>
                    <a:pt x="1684" y="1498"/>
                    <a:pt x="1684" y="1497"/>
                    <a:pt x="1683" y="1497"/>
                  </a:cubicBezTo>
                  <a:cubicBezTo>
                    <a:pt x="1681" y="1496"/>
                    <a:pt x="1680" y="1496"/>
                    <a:pt x="1678" y="1495"/>
                  </a:cubicBezTo>
                  <a:cubicBezTo>
                    <a:pt x="1676" y="1494"/>
                    <a:pt x="1674" y="1492"/>
                    <a:pt x="1672" y="1491"/>
                  </a:cubicBezTo>
                  <a:cubicBezTo>
                    <a:pt x="1672" y="1491"/>
                    <a:pt x="1671" y="1490"/>
                    <a:pt x="1671" y="1490"/>
                  </a:cubicBezTo>
                  <a:close/>
                  <a:moveTo>
                    <a:pt x="1680" y="1622"/>
                  </a:moveTo>
                  <a:cubicBezTo>
                    <a:pt x="1677" y="1618"/>
                    <a:pt x="1676" y="1615"/>
                    <a:pt x="1675" y="1612"/>
                  </a:cubicBezTo>
                  <a:cubicBezTo>
                    <a:pt x="1675" y="1607"/>
                    <a:pt x="1675" y="1607"/>
                    <a:pt x="1675" y="1607"/>
                  </a:cubicBezTo>
                  <a:cubicBezTo>
                    <a:pt x="1675" y="1607"/>
                    <a:pt x="1675" y="1607"/>
                    <a:pt x="1675" y="1607"/>
                  </a:cubicBezTo>
                  <a:cubicBezTo>
                    <a:pt x="1674" y="1593"/>
                    <a:pt x="1673" y="1580"/>
                    <a:pt x="1672" y="1567"/>
                  </a:cubicBezTo>
                  <a:cubicBezTo>
                    <a:pt x="1672" y="1567"/>
                    <a:pt x="1672" y="1567"/>
                    <a:pt x="1672" y="1567"/>
                  </a:cubicBezTo>
                  <a:cubicBezTo>
                    <a:pt x="1672" y="1566"/>
                    <a:pt x="1672" y="1566"/>
                    <a:pt x="1672" y="1566"/>
                  </a:cubicBezTo>
                  <a:cubicBezTo>
                    <a:pt x="1672" y="1565"/>
                    <a:pt x="1672" y="1564"/>
                    <a:pt x="1672" y="1563"/>
                  </a:cubicBezTo>
                  <a:cubicBezTo>
                    <a:pt x="1675" y="1535"/>
                    <a:pt x="1735" y="1542"/>
                    <a:pt x="1754" y="1542"/>
                  </a:cubicBezTo>
                  <a:cubicBezTo>
                    <a:pt x="1776" y="1542"/>
                    <a:pt x="1819" y="1537"/>
                    <a:pt x="1832" y="1559"/>
                  </a:cubicBezTo>
                  <a:cubicBezTo>
                    <a:pt x="1833" y="1561"/>
                    <a:pt x="1835" y="1563"/>
                    <a:pt x="1835" y="1565"/>
                  </a:cubicBezTo>
                  <a:cubicBezTo>
                    <a:pt x="1836" y="1568"/>
                    <a:pt x="1836" y="1568"/>
                    <a:pt x="1836" y="1568"/>
                  </a:cubicBezTo>
                  <a:cubicBezTo>
                    <a:pt x="1836" y="1568"/>
                    <a:pt x="1836" y="1568"/>
                    <a:pt x="1836" y="1568"/>
                  </a:cubicBezTo>
                  <a:cubicBezTo>
                    <a:pt x="1837" y="1575"/>
                    <a:pt x="1838" y="1581"/>
                    <a:pt x="1840" y="1588"/>
                  </a:cubicBezTo>
                  <a:cubicBezTo>
                    <a:pt x="1844" y="1611"/>
                    <a:pt x="1844" y="1611"/>
                    <a:pt x="1844" y="1611"/>
                  </a:cubicBezTo>
                  <a:cubicBezTo>
                    <a:pt x="1845" y="1615"/>
                    <a:pt x="1844" y="1618"/>
                    <a:pt x="1843" y="1621"/>
                  </a:cubicBezTo>
                  <a:cubicBezTo>
                    <a:pt x="1842" y="1623"/>
                    <a:pt x="1840" y="1625"/>
                    <a:pt x="1838" y="1627"/>
                  </a:cubicBezTo>
                  <a:cubicBezTo>
                    <a:pt x="1838" y="1627"/>
                    <a:pt x="1837" y="1628"/>
                    <a:pt x="1836" y="1629"/>
                  </a:cubicBezTo>
                  <a:cubicBezTo>
                    <a:pt x="1836" y="1629"/>
                    <a:pt x="1835" y="1629"/>
                    <a:pt x="1835" y="1630"/>
                  </a:cubicBezTo>
                  <a:cubicBezTo>
                    <a:pt x="1835" y="1630"/>
                    <a:pt x="1834" y="1630"/>
                    <a:pt x="1834" y="1630"/>
                  </a:cubicBezTo>
                  <a:cubicBezTo>
                    <a:pt x="1833" y="1631"/>
                    <a:pt x="1832" y="1631"/>
                    <a:pt x="1830" y="1632"/>
                  </a:cubicBezTo>
                  <a:cubicBezTo>
                    <a:pt x="1829" y="1633"/>
                    <a:pt x="1828" y="1633"/>
                    <a:pt x="1827" y="1634"/>
                  </a:cubicBezTo>
                  <a:cubicBezTo>
                    <a:pt x="1826" y="1634"/>
                    <a:pt x="1825" y="1634"/>
                    <a:pt x="1825" y="1634"/>
                  </a:cubicBezTo>
                  <a:cubicBezTo>
                    <a:pt x="1824" y="1635"/>
                    <a:pt x="1823" y="1635"/>
                    <a:pt x="1822" y="1635"/>
                  </a:cubicBezTo>
                  <a:cubicBezTo>
                    <a:pt x="1821" y="1635"/>
                    <a:pt x="1820" y="1636"/>
                    <a:pt x="1819" y="1636"/>
                  </a:cubicBezTo>
                  <a:cubicBezTo>
                    <a:pt x="1818" y="1636"/>
                    <a:pt x="1818" y="1636"/>
                    <a:pt x="1818" y="1636"/>
                  </a:cubicBezTo>
                  <a:cubicBezTo>
                    <a:pt x="1816" y="1636"/>
                    <a:pt x="1814" y="1637"/>
                    <a:pt x="1812" y="1637"/>
                  </a:cubicBezTo>
                  <a:cubicBezTo>
                    <a:pt x="1809" y="1637"/>
                    <a:pt x="1807" y="1637"/>
                    <a:pt x="1805" y="1637"/>
                  </a:cubicBezTo>
                  <a:cubicBezTo>
                    <a:pt x="1805" y="1637"/>
                    <a:pt x="1805" y="1637"/>
                    <a:pt x="1805" y="1637"/>
                  </a:cubicBezTo>
                  <a:cubicBezTo>
                    <a:pt x="1804" y="1637"/>
                    <a:pt x="1804" y="1637"/>
                    <a:pt x="1804" y="1637"/>
                  </a:cubicBezTo>
                  <a:cubicBezTo>
                    <a:pt x="1804" y="1637"/>
                    <a:pt x="1804" y="1637"/>
                    <a:pt x="1804" y="1637"/>
                  </a:cubicBezTo>
                  <a:cubicBezTo>
                    <a:pt x="1777" y="1637"/>
                    <a:pt x="1750" y="1637"/>
                    <a:pt x="1722" y="1638"/>
                  </a:cubicBezTo>
                  <a:cubicBezTo>
                    <a:pt x="1719" y="1638"/>
                    <a:pt x="1716" y="1637"/>
                    <a:pt x="1714" y="1637"/>
                  </a:cubicBezTo>
                  <a:cubicBezTo>
                    <a:pt x="1713" y="1637"/>
                    <a:pt x="1712" y="1637"/>
                    <a:pt x="1712" y="1637"/>
                  </a:cubicBezTo>
                  <a:cubicBezTo>
                    <a:pt x="1709" y="1636"/>
                    <a:pt x="1707" y="1636"/>
                    <a:pt x="1705" y="1636"/>
                  </a:cubicBezTo>
                  <a:cubicBezTo>
                    <a:pt x="1705" y="1636"/>
                    <a:pt x="1705" y="1636"/>
                    <a:pt x="1705" y="1636"/>
                  </a:cubicBezTo>
                  <a:cubicBezTo>
                    <a:pt x="1704" y="1635"/>
                    <a:pt x="1704" y="1635"/>
                    <a:pt x="1704" y="1635"/>
                  </a:cubicBezTo>
                  <a:cubicBezTo>
                    <a:pt x="1701" y="1635"/>
                    <a:pt x="1699" y="1634"/>
                    <a:pt x="1697" y="1633"/>
                  </a:cubicBezTo>
                  <a:cubicBezTo>
                    <a:pt x="1696" y="1633"/>
                    <a:pt x="1695" y="1632"/>
                    <a:pt x="1695" y="1632"/>
                  </a:cubicBezTo>
                  <a:cubicBezTo>
                    <a:pt x="1693" y="1632"/>
                    <a:pt x="1692" y="1631"/>
                    <a:pt x="1691" y="1630"/>
                  </a:cubicBezTo>
                  <a:cubicBezTo>
                    <a:pt x="1691" y="1630"/>
                    <a:pt x="1690" y="1630"/>
                    <a:pt x="1690" y="1630"/>
                  </a:cubicBezTo>
                  <a:cubicBezTo>
                    <a:pt x="1686" y="1628"/>
                    <a:pt x="1682" y="1625"/>
                    <a:pt x="1680" y="1622"/>
                  </a:cubicBezTo>
                  <a:close/>
                  <a:moveTo>
                    <a:pt x="1875" y="1783"/>
                  </a:moveTo>
                  <a:cubicBezTo>
                    <a:pt x="1873" y="1787"/>
                    <a:pt x="1870" y="1790"/>
                    <a:pt x="1866" y="1793"/>
                  </a:cubicBezTo>
                  <a:cubicBezTo>
                    <a:pt x="1862" y="1796"/>
                    <a:pt x="1858" y="1799"/>
                    <a:pt x="1852" y="1800"/>
                  </a:cubicBezTo>
                  <a:cubicBezTo>
                    <a:pt x="1846" y="1802"/>
                    <a:pt x="1840" y="1803"/>
                    <a:pt x="1833" y="1803"/>
                  </a:cubicBezTo>
                  <a:cubicBezTo>
                    <a:pt x="1815" y="1803"/>
                    <a:pt x="1815" y="1803"/>
                    <a:pt x="1815" y="1803"/>
                  </a:cubicBezTo>
                  <a:cubicBezTo>
                    <a:pt x="1814" y="1803"/>
                    <a:pt x="1814" y="1803"/>
                    <a:pt x="1814" y="1803"/>
                  </a:cubicBezTo>
                  <a:cubicBezTo>
                    <a:pt x="1789" y="1803"/>
                    <a:pt x="1765" y="1803"/>
                    <a:pt x="1740" y="1803"/>
                  </a:cubicBezTo>
                  <a:cubicBezTo>
                    <a:pt x="1737" y="1803"/>
                    <a:pt x="1734" y="1803"/>
                    <a:pt x="1731" y="1803"/>
                  </a:cubicBezTo>
                  <a:cubicBezTo>
                    <a:pt x="1730" y="1803"/>
                    <a:pt x="1730" y="1803"/>
                    <a:pt x="1729" y="1803"/>
                  </a:cubicBezTo>
                  <a:cubicBezTo>
                    <a:pt x="1726" y="1802"/>
                    <a:pt x="1724" y="1802"/>
                    <a:pt x="1721" y="1801"/>
                  </a:cubicBezTo>
                  <a:cubicBezTo>
                    <a:pt x="1721" y="1801"/>
                    <a:pt x="1721" y="1801"/>
                    <a:pt x="1720" y="1801"/>
                  </a:cubicBezTo>
                  <a:cubicBezTo>
                    <a:pt x="1720" y="1801"/>
                    <a:pt x="1720" y="1801"/>
                    <a:pt x="1720" y="1801"/>
                  </a:cubicBezTo>
                  <a:cubicBezTo>
                    <a:pt x="1709" y="1798"/>
                    <a:pt x="1698" y="1792"/>
                    <a:pt x="1692" y="1783"/>
                  </a:cubicBezTo>
                  <a:cubicBezTo>
                    <a:pt x="1692" y="1783"/>
                    <a:pt x="1692" y="1783"/>
                    <a:pt x="1692" y="1783"/>
                  </a:cubicBezTo>
                  <a:cubicBezTo>
                    <a:pt x="1692" y="1783"/>
                    <a:pt x="1692" y="1783"/>
                    <a:pt x="1692" y="1783"/>
                  </a:cubicBezTo>
                  <a:cubicBezTo>
                    <a:pt x="1691" y="1782"/>
                    <a:pt x="1690" y="1780"/>
                    <a:pt x="1690" y="1778"/>
                  </a:cubicBezTo>
                  <a:cubicBezTo>
                    <a:pt x="1689" y="1777"/>
                    <a:pt x="1689" y="1776"/>
                    <a:pt x="1689" y="1775"/>
                  </a:cubicBezTo>
                  <a:cubicBezTo>
                    <a:pt x="1688" y="1774"/>
                    <a:pt x="1688" y="1773"/>
                    <a:pt x="1688" y="1772"/>
                  </a:cubicBezTo>
                  <a:cubicBezTo>
                    <a:pt x="1688" y="1772"/>
                    <a:pt x="1688" y="1771"/>
                    <a:pt x="1688" y="1771"/>
                  </a:cubicBezTo>
                  <a:cubicBezTo>
                    <a:pt x="1687" y="1769"/>
                    <a:pt x="1687" y="1769"/>
                    <a:pt x="1687" y="1769"/>
                  </a:cubicBezTo>
                  <a:cubicBezTo>
                    <a:pt x="1687" y="1769"/>
                    <a:pt x="1687" y="1769"/>
                    <a:pt x="1687" y="1769"/>
                  </a:cubicBezTo>
                  <a:cubicBezTo>
                    <a:pt x="1686" y="1756"/>
                    <a:pt x="1685" y="1742"/>
                    <a:pt x="1684" y="1728"/>
                  </a:cubicBezTo>
                  <a:cubicBezTo>
                    <a:pt x="1684" y="1725"/>
                    <a:pt x="1684" y="1723"/>
                    <a:pt x="1684" y="1721"/>
                  </a:cubicBezTo>
                  <a:cubicBezTo>
                    <a:pt x="1683" y="1714"/>
                    <a:pt x="1683" y="1714"/>
                    <a:pt x="1683" y="1714"/>
                  </a:cubicBezTo>
                  <a:cubicBezTo>
                    <a:pt x="1683" y="1713"/>
                    <a:pt x="1683" y="1713"/>
                    <a:pt x="1683" y="1713"/>
                  </a:cubicBezTo>
                  <a:cubicBezTo>
                    <a:pt x="1683" y="1711"/>
                    <a:pt x="1683" y="1710"/>
                    <a:pt x="1684" y="1709"/>
                  </a:cubicBezTo>
                  <a:cubicBezTo>
                    <a:pt x="1684" y="1708"/>
                    <a:pt x="1684" y="1707"/>
                    <a:pt x="1684" y="1707"/>
                  </a:cubicBezTo>
                  <a:cubicBezTo>
                    <a:pt x="1685" y="1706"/>
                    <a:pt x="1685" y="1705"/>
                    <a:pt x="1685" y="1704"/>
                  </a:cubicBezTo>
                  <a:cubicBezTo>
                    <a:pt x="1686" y="1703"/>
                    <a:pt x="1686" y="1703"/>
                    <a:pt x="1686" y="1702"/>
                  </a:cubicBezTo>
                  <a:cubicBezTo>
                    <a:pt x="1686" y="1702"/>
                    <a:pt x="1686" y="1702"/>
                    <a:pt x="1686" y="1702"/>
                  </a:cubicBezTo>
                  <a:cubicBezTo>
                    <a:pt x="1687" y="1700"/>
                    <a:pt x="1688" y="1699"/>
                    <a:pt x="1689" y="1698"/>
                  </a:cubicBezTo>
                  <a:cubicBezTo>
                    <a:pt x="1690" y="1697"/>
                    <a:pt x="1691" y="1697"/>
                    <a:pt x="1691" y="1696"/>
                  </a:cubicBezTo>
                  <a:cubicBezTo>
                    <a:pt x="1692" y="1695"/>
                    <a:pt x="1693" y="1695"/>
                    <a:pt x="1694" y="1694"/>
                  </a:cubicBezTo>
                  <a:cubicBezTo>
                    <a:pt x="1695" y="1694"/>
                    <a:pt x="1695" y="1693"/>
                    <a:pt x="1695" y="1693"/>
                  </a:cubicBezTo>
                  <a:cubicBezTo>
                    <a:pt x="1695" y="1693"/>
                    <a:pt x="1696" y="1693"/>
                    <a:pt x="1696" y="1693"/>
                  </a:cubicBezTo>
                  <a:cubicBezTo>
                    <a:pt x="1698" y="1692"/>
                    <a:pt x="1699" y="1691"/>
                    <a:pt x="1701" y="1690"/>
                  </a:cubicBezTo>
                  <a:cubicBezTo>
                    <a:pt x="1702" y="1690"/>
                    <a:pt x="1702" y="1689"/>
                    <a:pt x="1702" y="1689"/>
                  </a:cubicBezTo>
                  <a:cubicBezTo>
                    <a:pt x="1703" y="1689"/>
                    <a:pt x="1703" y="1689"/>
                    <a:pt x="1703" y="1689"/>
                  </a:cubicBezTo>
                  <a:cubicBezTo>
                    <a:pt x="1704" y="1689"/>
                    <a:pt x="1704" y="1689"/>
                    <a:pt x="1705" y="1688"/>
                  </a:cubicBezTo>
                  <a:cubicBezTo>
                    <a:pt x="1706" y="1688"/>
                    <a:pt x="1708" y="1687"/>
                    <a:pt x="1709" y="1687"/>
                  </a:cubicBezTo>
                  <a:cubicBezTo>
                    <a:pt x="1710" y="1687"/>
                    <a:pt x="1711" y="1686"/>
                    <a:pt x="1712" y="1686"/>
                  </a:cubicBezTo>
                  <a:cubicBezTo>
                    <a:pt x="1713" y="1686"/>
                    <a:pt x="1714" y="1686"/>
                    <a:pt x="1714" y="1686"/>
                  </a:cubicBezTo>
                  <a:cubicBezTo>
                    <a:pt x="1717" y="1685"/>
                    <a:pt x="1720" y="1685"/>
                    <a:pt x="1723" y="1685"/>
                  </a:cubicBezTo>
                  <a:cubicBezTo>
                    <a:pt x="1723" y="1685"/>
                    <a:pt x="1724" y="1685"/>
                    <a:pt x="1724" y="1685"/>
                  </a:cubicBezTo>
                  <a:cubicBezTo>
                    <a:pt x="1725" y="1685"/>
                    <a:pt x="1726" y="1685"/>
                    <a:pt x="1727" y="1685"/>
                  </a:cubicBezTo>
                  <a:cubicBezTo>
                    <a:pt x="1731" y="1685"/>
                    <a:pt x="1731" y="1685"/>
                    <a:pt x="1731" y="1685"/>
                  </a:cubicBezTo>
                  <a:cubicBezTo>
                    <a:pt x="1736" y="1684"/>
                    <a:pt x="1740" y="1684"/>
                    <a:pt x="1744" y="1684"/>
                  </a:cubicBezTo>
                  <a:cubicBezTo>
                    <a:pt x="1748" y="1684"/>
                    <a:pt x="1752" y="1684"/>
                    <a:pt x="1755" y="1684"/>
                  </a:cubicBezTo>
                  <a:cubicBezTo>
                    <a:pt x="1791" y="1684"/>
                    <a:pt x="1791" y="1684"/>
                    <a:pt x="1791" y="1684"/>
                  </a:cubicBezTo>
                  <a:cubicBezTo>
                    <a:pt x="1801" y="1684"/>
                    <a:pt x="1811" y="1684"/>
                    <a:pt x="1820" y="1685"/>
                  </a:cubicBezTo>
                  <a:cubicBezTo>
                    <a:pt x="1822" y="1685"/>
                    <a:pt x="1823" y="1685"/>
                    <a:pt x="1825" y="1685"/>
                  </a:cubicBezTo>
                  <a:cubicBezTo>
                    <a:pt x="1826" y="1686"/>
                    <a:pt x="1827" y="1686"/>
                    <a:pt x="1828" y="1686"/>
                  </a:cubicBezTo>
                  <a:cubicBezTo>
                    <a:pt x="1828" y="1686"/>
                    <a:pt x="1829" y="1686"/>
                    <a:pt x="1830" y="1686"/>
                  </a:cubicBezTo>
                  <a:cubicBezTo>
                    <a:pt x="1830" y="1686"/>
                    <a:pt x="1831" y="1686"/>
                    <a:pt x="1831" y="1687"/>
                  </a:cubicBezTo>
                  <a:cubicBezTo>
                    <a:pt x="1832" y="1687"/>
                    <a:pt x="1832" y="1687"/>
                    <a:pt x="1833" y="1687"/>
                  </a:cubicBezTo>
                  <a:cubicBezTo>
                    <a:pt x="1834" y="1687"/>
                    <a:pt x="1836" y="1688"/>
                    <a:pt x="1838" y="1689"/>
                  </a:cubicBezTo>
                  <a:cubicBezTo>
                    <a:pt x="1839" y="1689"/>
                    <a:pt x="1840" y="1689"/>
                    <a:pt x="1841" y="1690"/>
                  </a:cubicBezTo>
                  <a:cubicBezTo>
                    <a:pt x="1842" y="1690"/>
                    <a:pt x="1842" y="1690"/>
                    <a:pt x="1843" y="1691"/>
                  </a:cubicBezTo>
                  <a:cubicBezTo>
                    <a:pt x="1845" y="1691"/>
                    <a:pt x="1846" y="1692"/>
                    <a:pt x="1847" y="1693"/>
                  </a:cubicBezTo>
                  <a:cubicBezTo>
                    <a:pt x="1852" y="1695"/>
                    <a:pt x="1856" y="1698"/>
                    <a:pt x="1859" y="1702"/>
                  </a:cubicBezTo>
                  <a:cubicBezTo>
                    <a:pt x="1862" y="1705"/>
                    <a:pt x="1864" y="1709"/>
                    <a:pt x="1865" y="1713"/>
                  </a:cubicBezTo>
                  <a:cubicBezTo>
                    <a:pt x="1870" y="1736"/>
                    <a:pt x="1870" y="1736"/>
                    <a:pt x="1870" y="1736"/>
                  </a:cubicBezTo>
                  <a:cubicBezTo>
                    <a:pt x="1871" y="1746"/>
                    <a:pt x="1873" y="1755"/>
                    <a:pt x="1875" y="1764"/>
                  </a:cubicBezTo>
                  <a:cubicBezTo>
                    <a:pt x="1875" y="1764"/>
                    <a:pt x="1875" y="1764"/>
                    <a:pt x="1875" y="1764"/>
                  </a:cubicBezTo>
                  <a:cubicBezTo>
                    <a:pt x="1876" y="1770"/>
                    <a:pt x="1876" y="1770"/>
                    <a:pt x="1876" y="1770"/>
                  </a:cubicBezTo>
                  <a:cubicBezTo>
                    <a:pt x="1877" y="1775"/>
                    <a:pt x="1877" y="1779"/>
                    <a:pt x="1875" y="1783"/>
                  </a:cubicBezTo>
                  <a:close/>
                  <a:moveTo>
                    <a:pt x="2041" y="1494"/>
                  </a:moveTo>
                  <a:cubicBezTo>
                    <a:pt x="2036" y="1492"/>
                    <a:pt x="2032" y="1490"/>
                    <a:pt x="2030" y="1487"/>
                  </a:cubicBezTo>
                  <a:cubicBezTo>
                    <a:pt x="2027" y="1485"/>
                    <a:pt x="2024" y="1482"/>
                    <a:pt x="2023" y="1479"/>
                  </a:cubicBezTo>
                  <a:cubicBezTo>
                    <a:pt x="2021" y="1474"/>
                    <a:pt x="2021" y="1474"/>
                    <a:pt x="2021" y="1474"/>
                  </a:cubicBezTo>
                  <a:cubicBezTo>
                    <a:pt x="2019" y="1467"/>
                    <a:pt x="2016" y="1460"/>
                    <a:pt x="2014" y="1453"/>
                  </a:cubicBezTo>
                  <a:cubicBezTo>
                    <a:pt x="2012" y="1449"/>
                    <a:pt x="2009" y="1444"/>
                    <a:pt x="2009" y="1439"/>
                  </a:cubicBezTo>
                  <a:cubicBezTo>
                    <a:pt x="2009" y="1439"/>
                    <a:pt x="2009" y="1438"/>
                    <a:pt x="2009" y="1437"/>
                  </a:cubicBezTo>
                  <a:cubicBezTo>
                    <a:pt x="2009" y="1437"/>
                    <a:pt x="2009" y="1437"/>
                    <a:pt x="2009" y="1437"/>
                  </a:cubicBezTo>
                  <a:cubicBezTo>
                    <a:pt x="2009" y="1436"/>
                    <a:pt x="2009" y="1436"/>
                    <a:pt x="2009" y="1436"/>
                  </a:cubicBezTo>
                  <a:cubicBezTo>
                    <a:pt x="2010" y="1435"/>
                    <a:pt x="2009" y="1435"/>
                    <a:pt x="2010" y="1434"/>
                  </a:cubicBezTo>
                  <a:cubicBezTo>
                    <a:pt x="2010" y="1434"/>
                    <a:pt x="2010" y="1434"/>
                    <a:pt x="2010" y="1434"/>
                  </a:cubicBezTo>
                  <a:cubicBezTo>
                    <a:pt x="2016" y="1421"/>
                    <a:pt x="2039" y="1423"/>
                    <a:pt x="2051" y="1423"/>
                  </a:cubicBezTo>
                  <a:cubicBezTo>
                    <a:pt x="2110" y="1422"/>
                    <a:pt x="2110" y="1422"/>
                    <a:pt x="2110" y="1422"/>
                  </a:cubicBezTo>
                  <a:cubicBezTo>
                    <a:pt x="2115" y="1422"/>
                    <a:pt x="2120" y="1423"/>
                    <a:pt x="2125" y="1424"/>
                  </a:cubicBezTo>
                  <a:cubicBezTo>
                    <a:pt x="2126" y="1424"/>
                    <a:pt x="2128" y="1424"/>
                    <a:pt x="2129" y="1425"/>
                  </a:cubicBezTo>
                  <a:cubicBezTo>
                    <a:pt x="2129" y="1425"/>
                    <a:pt x="2130" y="1425"/>
                    <a:pt x="2131" y="1425"/>
                  </a:cubicBezTo>
                  <a:cubicBezTo>
                    <a:pt x="2132" y="1425"/>
                    <a:pt x="2133" y="1426"/>
                    <a:pt x="2133" y="1426"/>
                  </a:cubicBezTo>
                  <a:cubicBezTo>
                    <a:pt x="2135" y="1426"/>
                    <a:pt x="2137" y="1427"/>
                    <a:pt x="2138" y="1428"/>
                  </a:cubicBezTo>
                  <a:cubicBezTo>
                    <a:pt x="2139" y="1428"/>
                    <a:pt x="2139" y="1428"/>
                    <a:pt x="2139" y="1428"/>
                  </a:cubicBezTo>
                  <a:cubicBezTo>
                    <a:pt x="2139" y="1428"/>
                    <a:pt x="2139" y="1428"/>
                    <a:pt x="2140" y="1428"/>
                  </a:cubicBezTo>
                  <a:cubicBezTo>
                    <a:pt x="2141" y="1429"/>
                    <a:pt x="2142" y="1429"/>
                    <a:pt x="2144" y="1430"/>
                  </a:cubicBezTo>
                  <a:cubicBezTo>
                    <a:pt x="2145" y="1431"/>
                    <a:pt x="2146" y="1431"/>
                    <a:pt x="2146" y="1431"/>
                  </a:cubicBezTo>
                  <a:cubicBezTo>
                    <a:pt x="2147" y="1432"/>
                    <a:pt x="2147" y="1432"/>
                    <a:pt x="2148" y="1432"/>
                  </a:cubicBezTo>
                  <a:cubicBezTo>
                    <a:pt x="2148" y="1433"/>
                    <a:pt x="2148" y="1433"/>
                    <a:pt x="2149" y="1433"/>
                  </a:cubicBezTo>
                  <a:cubicBezTo>
                    <a:pt x="2149" y="1433"/>
                    <a:pt x="2150" y="1434"/>
                    <a:pt x="2150" y="1434"/>
                  </a:cubicBezTo>
                  <a:cubicBezTo>
                    <a:pt x="2153" y="1436"/>
                    <a:pt x="2156" y="1439"/>
                    <a:pt x="2157" y="1442"/>
                  </a:cubicBezTo>
                  <a:cubicBezTo>
                    <a:pt x="2157" y="1442"/>
                    <a:pt x="2157" y="1442"/>
                    <a:pt x="2157" y="1442"/>
                  </a:cubicBezTo>
                  <a:cubicBezTo>
                    <a:pt x="2163" y="1450"/>
                    <a:pt x="2166" y="1460"/>
                    <a:pt x="2170" y="1468"/>
                  </a:cubicBezTo>
                  <a:cubicBezTo>
                    <a:pt x="2170" y="1468"/>
                    <a:pt x="2170" y="1468"/>
                    <a:pt x="2170" y="1468"/>
                  </a:cubicBezTo>
                  <a:cubicBezTo>
                    <a:pt x="2172" y="1473"/>
                    <a:pt x="2176" y="1477"/>
                    <a:pt x="2177" y="1482"/>
                  </a:cubicBezTo>
                  <a:cubicBezTo>
                    <a:pt x="2177" y="1482"/>
                    <a:pt x="2177" y="1483"/>
                    <a:pt x="2177" y="1483"/>
                  </a:cubicBezTo>
                  <a:cubicBezTo>
                    <a:pt x="2177" y="1483"/>
                    <a:pt x="2177" y="1483"/>
                    <a:pt x="2177" y="1483"/>
                  </a:cubicBezTo>
                  <a:cubicBezTo>
                    <a:pt x="2178" y="1492"/>
                    <a:pt x="2170" y="1496"/>
                    <a:pt x="2162" y="1498"/>
                  </a:cubicBezTo>
                  <a:cubicBezTo>
                    <a:pt x="2161" y="1498"/>
                    <a:pt x="2161" y="1498"/>
                    <a:pt x="2161" y="1499"/>
                  </a:cubicBezTo>
                  <a:cubicBezTo>
                    <a:pt x="2160" y="1499"/>
                    <a:pt x="2160" y="1499"/>
                    <a:pt x="2159" y="1499"/>
                  </a:cubicBezTo>
                  <a:cubicBezTo>
                    <a:pt x="2158" y="1499"/>
                    <a:pt x="2156" y="1499"/>
                    <a:pt x="2155" y="1500"/>
                  </a:cubicBezTo>
                  <a:cubicBezTo>
                    <a:pt x="2154" y="1500"/>
                    <a:pt x="2154" y="1500"/>
                    <a:pt x="2153" y="1500"/>
                  </a:cubicBezTo>
                  <a:cubicBezTo>
                    <a:pt x="2152" y="1500"/>
                    <a:pt x="2150" y="1500"/>
                    <a:pt x="2149" y="1500"/>
                  </a:cubicBezTo>
                  <a:cubicBezTo>
                    <a:pt x="2148" y="1500"/>
                    <a:pt x="2147" y="1500"/>
                    <a:pt x="2146" y="1500"/>
                  </a:cubicBezTo>
                  <a:cubicBezTo>
                    <a:pt x="2146" y="1500"/>
                    <a:pt x="2146" y="1500"/>
                    <a:pt x="2146" y="1500"/>
                  </a:cubicBezTo>
                  <a:cubicBezTo>
                    <a:pt x="2144" y="1500"/>
                    <a:pt x="2144" y="1500"/>
                    <a:pt x="2144" y="1500"/>
                  </a:cubicBezTo>
                  <a:cubicBezTo>
                    <a:pt x="2135" y="1500"/>
                    <a:pt x="2126" y="1500"/>
                    <a:pt x="2117" y="1500"/>
                  </a:cubicBezTo>
                  <a:cubicBezTo>
                    <a:pt x="2102" y="1500"/>
                    <a:pt x="2087" y="1500"/>
                    <a:pt x="2072" y="1500"/>
                  </a:cubicBezTo>
                  <a:cubicBezTo>
                    <a:pt x="2061" y="1500"/>
                    <a:pt x="2050" y="1499"/>
                    <a:pt x="2041" y="1494"/>
                  </a:cubicBezTo>
                  <a:cubicBezTo>
                    <a:pt x="2041" y="1494"/>
                    <a:pt x="2041" y="1494"/>
                    <a:pt x="2041" y="1494"/>
                  </a:cubicBezTo>
                  <a:close/>
                  <a:moveTo>
                    <a:pt x="2079" y="1621"/>
                  </a:moveTo>
                  <a:cubicBezTo>
                    <a:pt x="2076" y="1617"/>
                    <a:pt x="2073" y="1614"/>
                    <a:pt x="2072" y="1611"/>
                  </a:cubicBezTo>
                  <a:cubicBezTo>
                    <a:pt x="2064" y="1588"/>
                    <a:pt x="2064" y="1588"/>
                    <a:pt x="2064" y="1588"/>
                  </a:cubicBezTo>
                  <a:cubicBezTo>
                    <a:pt x="2061" y="1581"/>
                    <a:pt x="2059" y="1575"/>
                    <a:pt x="2056" y="1568"/>
                  </a:cubicBezTo>
                  <a:cubicBezTo>
                    <a:pt x="2056" y="1568"/>
                    <a:pt x="2056" y="1568"/>
                    <a:pt x="2056" y="1568"/>
                  </a:cubicBezTo>
                  <a:cubicBezTo>
                    <a:pt x="2055" y="1565"/>
                    <a:pt x="2055" y="1565"/>
                    <a:pt x="2055" y="1565"/>
                  </a:cubicBezTo>
                  <a:cubicBezTo>
                    <a:pt x="2054" y="1561"/>
                    <a:pt x="2054" y="1558"/>
                    <a:pt x="2055" y="1555"/>
                  </a:cubicBezTo>
                  <a:cubicBezTo>
                    <a:pt x="2056" y="1553"/>
                    <a:pt x="2057" y="1552"/>
                    <a:pt x="2059" y="1550"/>
                  </a:cubicBezTo>
                  <a:cubicBezTo>
                    <a:pt x="2059" y="1550"/>
                    <a:pt x="2059" y="1550"/>
                    <a:pt x="2060" y="1549"/>
                  </a:cubicBezTo>
                  <a:cubicBezTo>
                    <a:pt x="2060" y="1549"/>
                    <a:pt x="2061" y="1548"/>
                    <a:pt x="2061" y="1548"/>
                  </a:cubicBezTo>
                  <a:cubicBezTo>
                    <a:pt x="2064" y="1546"/>
                    <a:pt x="2068" y="1544"/>
                    <a:pt x="2072" y="1543"/>
                  </a:cubicBezTo>
                  <a:cubicBezTo>
                    <a:pt x="2076" y="1542"/>
                    <a:pt x="2080" y="1542"/>
                    <a:pt x="2084" y="1541"/>
                  </a:cubicBezTo>
                  <a:cubicBezTo>
                    <a:pt x="2100" y="1540"/>
                    <a:pt x="2117" y="1541"/>
                    <a:pt x="2125" y="1541"/>
                  </a:cubicBezTo>
                  <a:cubicBezTo>
                    <a:pt x="2153" y="1541"/>
                    <a:pt x="2202" y="1535"/>
                    <a:pt x="2218" y="1564"/>
                  </a:cubicBezTo>
                  <a:cubicBezTo>
                    <a:pt x="2218" y="1564"/>
                    <a:pt x="2218" y="1564"/>
                    <a:pt x="2218" y="1564"/>
                  </a:cubicBezTo>
                  <a:cubicBezTo>
                    <a:pt x="2218" y="1565"/>
                    <a:pt x="2218" y="1565"/>
                    <a:pt x="2218" y="1565"/>
                  </a:cubicBezTo>
                  <a:cubicBezTo>
                    <a:pt x="2218" y="1565"/>
                    <a:pt x="2218" y="1565"/>
                    <a:pt x="2218" y="1565"/>
                  </a:cubicBezTo>
                  <a:cubicBezTo>
                    <a:pt x="2224" y="1577"/>
                    <a:pt x="2230" y="1589"/>
                    <a:pt x="2236" y="1601"/>
                  </a:cubicBezTo>
                  <a:cubicBezTo>
                    <a:pt x="2238" y="1605"/>
                    <a:pt x="2241" y="1609"/>
                    <a:pt x="2242" y="1614"/>
                  </a:cubicBezTo>
                  <a:cubicBezTo>
                    <a:pt x="2242" y="1614"/>
                    <a:pt x="2242" y="1614"/>
                    <a:pt x="2242" y="1614"/>
                  </a:cubicBezTo>
                  <a:cubicBezTo>
                    <a:pt x="2242" y="1615"/>
                    <a:pt x="2242" y="1616"/>
                    <a:pt x="2242" y="1617"/>
                  </a:cubicBezTo>
                  <a:cubicBezTo>
                    <a:pt x="2242" y="1618"/>
                    <a:pt x="2242" y="1619"/>
                    <a:pt x="2242" y="1620"/>
                  </a:cubicBezTo>
                  <a:cubicBezTo>
                    <a:pt x="2242" y="1620"/>
                    <a:pt x="2242" y="1620"/>
                    <a:pt x="2242" y="1620"/>
                  </a:cubicBezTo>
                  <a:cubicBezTo>
                    <a:pt x="2242" y="1620"/>
                    <a:pt x="2242" y="1621"/>
                    <a:pt x="2242" y="1621"/>
                  </a:cubicBezTo>
                  <a:cubicBezTo>
                    <a:pt x="2242" y="1622"/>
                    <a:pt x="2241" y="1623"/>
                    <a:pt x="2240" y="1624"/>
                  </a:cubicBezTo>
                  <a:cubicBezTo>
                    <a:pt x="2240" y="1625"/>
                    <a:pt x="2240" y="1625"/>
                    <a:pt x="2240" y="1625"/>
                  </a:cubicBezTo>
                  <a:cubicBezTo>
                    <a:pt x="2239" y="1626"/>
                    <a:pt x="2238" y="1627"/>
                    <a:pt x="2237" y="1628"/>
                  </a:cubicBezTo>
                  <a:cubicBezTo>
                    <a:pt x="2237" y="1628"/>
                    <a:pt x="2237" y="1628"/>
                    <a:pt x="2237" y="1628"/>
                  </a:cubicBezTo>
                  <a:cubicBezTo>
                    <a:pt x="2236" y="1629"/>
                    <a:pt x="2236" y="1629"/>
                    <a:pt x="2236" y="1629"/>
                  </a:cubicBezTo>
                  <a:cubicBezTo>
                    <a:pt x="2235" y="1630"/>
                    <a:pt x="2234" y="1630"/>
                    <a:pt x="2234" y="1630"/>
                  </a:cubicBezTo>
                  <a:cubicBezTo>
                    <a:pt x="2231" y="1632"/>
                    <a:pt x="2229" y="1633"/>
                    <a:pt x="2225" y="1634"/>
                  </a:cubicBezTo>
                  <a:cubicBezTo>
                    <a:pt x="2225" y="1634"/>
                    <a:pt x="2224" y="1635"/>
                    <a:pt x="2223" y="1635"/>
                  </a:cubicBezTo>
                  <a:cubicBezTo>
                    <a:pt x="2221" y="1635"/>
                    <a:pt x="2220" y="1635"/>
                    <a:pt x="2219" y="1636"/>
                  </a:cubicBezTo>
                  <a:cubicBezTo>
                    <a:pt x="2218" y="1636"/>
                    <a:pt x="2218" y="1636"/>
                    <a:pt x="2217" y="1636"/>
                  </a:cubicBezTo>
                  <a:cubicBezTo>
                    <a:pt x="2217" y="1636"/>
                    <a:pt x="2216" y="1636"/>
                    <a:pt x="2216" y="1636"/>
                  </a:cubicBezTo>
                  <a:cubicBezTo>
                    <a:pt x="2187" y="1639"/>
                    <a:pt x="2156" y="1636"/>
                    <a:pt x="2126" y="1637"/>
                  </a:cubicBezTo>
                  <a:cubicBezTo>
                    <a:pt x="2123" y="1637"/>
                    <a:pt x="2120" y="1636"/>
                    <a:pt x="2117" y="1636"/>
                  </a:cubicBezTo>
                  <a:cubicBezTo>
                    <a:pt x="2117" y="1636"/>
                    <a:pt x="2117" y="1636"/>
                    <a:pt x="2117" y="1636"/>
                  </a:cubicBezTo>
                  <a:cubicBezTo>
                    <a:pt x="2106" y="1635"/>
                    <a:pt x="2095" y="1631"/>
                    <a:pt x="2086" y="1625"/>
                  </a:cubicBezTo>
                  <a:cubicBezTo>
                    <a:pt x="2083" y="1624"/>
                    <a:pt x="2081" y="1622"/>
                    <a:pt x="2079" y="1621"/>
                  </a:cubicBezTo>
                  <a:close/>
                  <a:moveTo>
                    <a:pt x="2322" y="1782"/>
                  </a:moveTo>
                  <a:cubicBezTo>
                    <a:pt x="2322" y="1783"/>
                    <a:pt x="2321" y="1783"/>
                    <a:pt x="2321" y="1784"/>
                  </a:cubicBezTo>
                  <a:cubicBezTo>
                    <a:pt x="2321" y="1785"/>
                    <a:pt x="2321" y="1785"/>
                    <a:pt x="2321" y="1786"/>
                  </a:cubicBezTo>
                  <a:cubicBezTo>
                    <a:pt x="2320" y="1787"/>
                    <a:pt x="2320" y="1788"/>
                    <a:pt x="2319" y="1789"/>
                  </a:cubicBezTo>
                  <a:cubicBezTo>
                    <a:pt x="2319" y="1789"/>
                    <a:pt x="2319" y="1789"/>
                    <a:pt x="2319" y="1790"/>
                  </a:cubicBezTo>
                  <a:cubicBezTo>
                    <a:pt x="2318" y="1790"/>
                    <a:pt x="2318" y="1791"/>
                    <a:pt x="2317" y="1791"/>
                  </a:cubicBezTo>
                  <a:cubicBezTo>
                    <a:pt x="2317" y="1791"/>
                    <a:pt x="2317" y="1792"/>
                    <a:pt x="2316" y="1792"/>
                  </a:cubicBezTo>
                  <a:cubicBezTo>
                    <a:pt x="2316" y="1792"/>
                    <a:pt x="2316" y="1792"/>
                    <a:pt x="2316" y="1793"/>
                  </a:cubicBezTo>
                  <a:cubicBezTo>
                    <a:pt x="2310" y="1798"/>
                    <a:pt x="2303" y="1800"/>
                    <a:pt x="2296" y="1801"/>
                  </a:cubicBezTo>
                  <a:cubicBezTo>
                    <a:pt x="2296" y="1801"/>
                    <a:pt x="2295" y="1801"/>
                    <a:pt x="2295" y="1801"/>
                  </a:cubicBezTo>
                  <a:cubicBezTo>
                    <a:pt x="2292" y="1802"/>
                    <a:pt x="2289" y="1802"/>
                    <a:pt x="2286" y="1802"/>
                  </a:cubicBezTo>
                  <a:cubicBezTo>
                    <a:pt x="2286" y="1802"/>
                    <a:pt x="2286" y="1802"/>
                    <a:pt x="2286" y="1802"/>
                  </a:cubicBezTo>
                  <a:cubicBezTo>
                    <a:pt x="2283" y="1802"/>
                    <a:pt x="2283" y="1802"/>
                    <a:pt x="2283" y="1802"/>
                  </a:cubicBezTo>
                  <a:cubicBezTo>
                    <a:pt x="2280" y="1802"/>
                    <a:pt x="2277" y="1802"/>
                    <a:pt x="2275" y="1802"/>
                  </a:cubicBezTo>
                  <a:cubicBezTo>
                    <a:pt x="2193" y="1802"/>
                    <a:pt x="2193" y="1802"/>
                    <a:pt x="2193" y="1802"/>
                  </a:cubicBezTo>
                  <a:cubicBezTo>
                    <a:pt x="2190" y="1802"/>
                    <a:pt x="2187" y="1802"/>
                    <a:pt x="2184" y="1802"/>
                  </a:cubicBezTo>
                  <a:cubicBezTo>
                    <a:pt x="2183" y="1801"/>
                    <a:pt x="2182" y="1801"/>
                    <a:pt x="2181" y="1801"/>
                  </a:cubicBezTo>
                  <a:cubicBezTo>
                    <a:pt x="2164" y="1799"/>
                    <a:pt x="2144" y="1791"/>
                    <a:pt x="2135" y="1776"/>
                  </a:cubicBezTo>
                  <a:cubicBezTo>
                    <a:pt x="2133" y="1774"/>
                    <a:pt x="2132" y="1772"/>
                    <a:pt x="2131" y="1770"/>
                  </a:cubicBezTo>
                  <a:cubicBezTo>
                    <a:pt x="2131" y="1769"/>
                    <a:pt x="2131" y="1769"/>
                    <a:pt x="2131" y="1769"/>
                  </a:cubicBezTo>
                  <a:cubicBezTo>
                    <a:pt x="2131" y="1769"/>
                    <a:pt x="2131" y="1769"/>
                    <a:pt x="2131" y="1769"/>
                  </a:cubicBezTo>
                  <a:cubicBezTo>
                    <a:pt x="2127" y="1757"/>
                    <a:pt x="2122" y="1746"/>
                    <a:pt x="2118" y="1734"/>
                  </a:cubicBezTo>
                  <a:cubicBezTo>
                    <a:pt x="2116" y="1728"/>
                    <a:pt x="2112" y="1720"/>
                    <a:pt x="2110" y="1713"/>
                  </a:cubicBezTo>
                  <a:cubicBezTo>
                    <a:pt x="2110" y="1713"/>
                    <a:pt x="2110" y="1713"/>
                    <a:pt x="2110" y="1713"/>
                  </a:cubicBezTo>
                  <a:cubicBezTo>
                    <a:pt x="2110" y="1713"/>
                    <a:pt x="2110" y="1712"/>
                    <a:pt x="2110" y="1712"/>
                  </a:cubicBezTo>
                  <a:cubicBezTo>
                    <a:pt x="2110" y="1712"/>
                    <a:pt x="2109" y="1711"/>
                    <a:pt x="2109" y="1710"/>
                  </a:cubicBezTo>
                  <a:cubicBezTo>
                    <a:pt x="2109" y="1707"/>
                    <a:pt x="2109" y="1704"/>
                    <a:pt x="2109" y="1701"/>
                  </a:cubicBezTo>
                  <a:cubicBezTo>
                    <a:pt x="2110" y="1699"/>
                    <a:pt x="2111" y="1698"/>
                    <a:pt x="2112" y="1696"/>
                  </a:cubicBezTo>
                  <a:cubicBezTo>
                    <a:pt x="2112" y="1696"/>
                    <a:pt x="2112" y="1696"/>
                    <a:pt x="2112" y="1696"/>
                  </a:cubicBezTo>
                  <a:cubicBezTo>
                    <a:pt x="2117" y="1688"/>
                    <a:pt x="2126" y="1685"/>
                    <a:pt x="2136" y="1684"/>
                  </a:cubicBezTo>
                  <a:cubicBezTo>
                    <a:pt x="2136" y="1684"/>
                    <a:pt x="2136" y="1684"/>
                    <a:pt x="2137" y="1684"/>
                  </a:cubicBezTo>
                  <a:cubicBezTo>
                    <a:pt x="2139" y="1684"/>
                    <a:pt x="2141" y="1684"/>
                    <a:pt x="2144" y="1684"/>
                  </a:cubicBezTo>
                  <a:cubicBezTo>
                    <a:pt x="2144" y="1684"/>
                    <a:pt x="2145" y="1683"/>
                    <a:pt x="2145" y="1683"/>
                  </a:cubicBezTo>
                  <a:cubicBezTo>
                    <a:pt x="2151" y="1683"/>
                    <a:pt x="2151" y="1683"/>
                    <a:pt x="2151" y="1683"/>
                  </a:cubicBezTo>
                  <a:cubicBezTo>
                    <a:pt x="2152" y="1683"/>
                    <a:pt x="2153" y="1683"/>
                    <a:pt x="2155" y="1683"/>
                  </a:cubicBezTo>
                  <a:cubicBezTo>
                    <a:pt x="2180" y="1683"/>
                    <a:pt x="2205" y="1683"/>
                    <a:pt x="2231" y="1683"/>
                  </a:cubicBezTo>
                  <a:cubicBezTo>
                    <a:pt x="2231" y="1683"/>
                    <a:pt x="2231" y="1683"/>
                    <a:pt x="2231" y="1683"/>
                  </a:cubicBezTo>
                  <a:cubicBezTo>
                    <a:pt x="2231" y="1683"/>
                    <a:pt x="2231" y="1683"/>
                    <a:pt x="2231" y="1683"/>
                  </a:cubicBezTo>
                  <a:cubicBezTo>
                    <a:pt x="2234" y="1683"/>
                    <a:pt x="2237" y="1683"/>
                    <a:pt x="2240" y="1684"/>
                  </a:cubicBezTo>
                  <a:cubicBezTo>
                    <a:pt x="2240" y="1684"/>
                    <a:pt x="2241" y="1684"/>
                    <a:pt x="2241" y="1684"/>
                  </a:cubicBezTo>
                  <a:cubicBezTo>
                    <a:pt x="2258" y="1686"/>
                    <a:pt x="2277" y="1693"/>
                    <a:pt x="2287" y="1706"/>
                  </a:cubicBezTo>
                  <a:cubicBezTo>
                    <a:pt x="2289" y="1708"/>
                    <a:pt x="2290" y="1710"/>
                    <a:pt x="2291" y="1712"/>
                  </a:cubicBezTo>
                  <a:cubicBezTo>
                    <a:pt x="2294" y="1717"/>
                    <a:pt x="2294" y="1717"/>
                    <a:pt x="2294" y="1717"/>
                  </a:cubicBezTo>
                  <a:cubicBezTo>
                    <a:pt x="2299" y="1727"/>
                    <a:pt x="2304" y="1737"/>
                    <a:pt x="2309" y="1748"/>
                  </a:cubicBezTo>
                  <a:cubicBezTo>
                    <a:pt x="2312" y="1754"/>
                    <a:pt x="2318" y="1762"/>
                    <a:pt x="2320" y="1771"/>
                  </a:cubicBezTo>
                  <a:cubicBezTo>
                    <a:pt x="2322" y="1775"/>
                    <a:pt x="2323" y="1778"/>
                    <a:pt x="2322" y="1782"/>
                  </a:cubicBezTo>
                  <a:close/>
                  <a:moveTo>
                    <a:pt x="2340" y="1624"/>
                  </a:moveTo>
                  <a:cubicBezTo>
                    <a:pt x="2338" y="1622"/>
                    <a:pt x="2337" y="1621"/>
                    <a:pt x="2335" y="1620"/>
                  </a:cubicBezTo>
                  <a:cubicBezTo>
                    <a:pt x="2331" y="1617"/>
                    <a:pt x="2328" y="1613"/>
                    <a:pt x="2326" y="1610"/>
                  </a:cubicBezTo>
                  <a:cubicBezTo>
                    <a:pt x="2324" y="1607"/>
                    <a:pt x="2324" y="1607"/>
                    <a:pt x="2324" y="1607"/>
                  </a:cubicBezTo>
                  <a:cubicBezTo>
                    <a:pt x="2324" y="1607"/>
                    <a:pt x="2324" y="1607"/>
                    <a:pt x="2324" y="1607"/>
                  </a:cubicBezTo>
                  <a:cubicBezTo>
                    <a:pt x="2317" y="1594"/>
                    <a:pt x="2310" y="1582"/>
                    <a:pt x="2303" y="1569"/>
                  </a:cubicBezTo>
                  <a:cubicBezTo>
                    <a:pt x="2303" y="1569"/>
                    <a:pt x="2303" y="1569"/>
                    <a:pt x="2303" y="1569"/>
                  </a:cubicBezTo>
                  <a:cubicBezTo>
                    <a:pt x="2300" y="1564"/>
                    <a:pt x="2300" y="1564"/>
                    <a:pt x="2300" y="1564"/>
                  </a:cubicBezTo>
                  <a:cubicBezTo>
                    <a:pt x="2298" y="1561"/>
                    <a:pt x="2298" y="1558"/>
                    <a:pt x="2298" y="1555"/>
                  </a:cubicBezTo>
                  <a:cubicBezTo>
                    <a:pt x="2299" y="1552"/>
                    <a:pt x="2300" y="1550"/>
                    <a:pt x="2303" y="1547"/>
                  </a:cubicBezTo>
                  <a:cubicBezTo>
                    <a:pt x="2306" y="1545"/>
                    <a:pt x="2309" y="1544"/>
                    <a:pt x="2313" y="1542"/>
                  </a:cubicBezTo>
                  <a:cubicBezTo>
                    <a:pt x="2318" y="1541"/>
                    <a:pt x="2323" y="1541"/>
                    <a:pt x="2329" y="1541"/>
                  </a:cubicBezTo>
                  <a:cubicBezTo>
                    <a:pt x="2330" y="1541"/>
                    <a:pt x="2330" y="1541"/>
                    <a:pt x="2330" y="1541"/>
                  </a:cubicBezTo>
                  <a:cubicBezTo>
                    <a:pt x="2342" y="1540"/>
                    <a:pt x="2356" y="1540"/>
                    <a:pt x="2363" y="1540"/>
                  </a:cubicBezTo>
                  <a:cubicBezTo>
                    <a:pt x="2394" y="1540"/>
                    <a:pt x="2443" y="1534"/>
                    <a:pt x="2463" y="1564"/>
                  </a:cubicBezTo>
                  <a:cubicBezTo>
                    <a:pt x="2470" y="1573"/>
                    <a:pt x="2476" y="1583"/>
                    <a:pt x="2483" y="1593"/>
                  </a:cubicBezTo>
                  <a:cubicBezTo>
                    <a:pt x="2486" y="1598"/>
                    <a:pt x="2492" y="1605"/>
                    <a:pt x="2495" y="1611"/>
                  </a:cubicBezTo>
                  <a:cubicBezTo>
                    <a:pt x="2497" y="1614"/>
                    <a:pt x="2498" y="1617"/>
                    <a:pt x="2498" y="1620"/>
                  </a:cubicBezTo>
                  <a:cubicBezTo>
                    <a:pt x="2498" y="1621"/>
                    <a:pt x="2497" y="1623"/>
                    <a:pt x="2496" y="1625"/>
                  </a:cubicBezTo>
                  <a:cubicBezTo>
                    <a:pt x="2496" y="1626"/>
                    <a:pt x="2495" y="1627"/>
                    <a:pt x="2494" y="1628"/>
                  </a:cubicBezTo>
                  <a:cubicBezTo>
                    <a:pt x="2494" y="1628"/>
                    <a:pt x="2494" y="1628"/>
                    <a:pt x="2494" y="1628"/>
                  </a:cubicBezTo>
                  <a:cubicBezTo>
                    <a:pt x="2494" y="1628"/>
                    <a:pt x="2494" y="1628"/>
                    <a:pt x="2494" y="1628"/>
                  </a:cubicBezTo>
                  <a:cubicBezTo>
                    <a:pt x="2493" y="1629"/>
                    <a:pt x="2493" y="1629"/>
                    <a:pt x="2492" y="1630"/>
                  </a:cubicBezTo>
                  <a:cubicBezTo>
                    <a:pt x="2492" y="1630"/>
                    <a:pt x="2491" y="1630"/>
                    <a:pt x="2491" y="1630"/>
                  </a:cubicBezTo>
                  <a:cubicBezTo>
                    <a:pt x="2490" y="1631"/>
                    <a:pt x="2489" y="1631"/>
                    <a:pt x="2488" y="1632"/>
                  </a:cubicBezTo>
                  <a:cubicBezTo>
                    <a:pt x="2487" y="1632"/>
                    <a:pt x="2485" y="1633"/>
                    <a:pt x="2484" y="1633"/>
                  </a:cubicBezTo>
                  <a:cubicBezTo>
                    <a:pt x="2484" y="1633"/>
                    <a:pt x="2484" y="1634"/>
                    <a:pt x="2484" y="1634"/>
                  </a:cubicBezTo>
                  <a:cubicBezTo>
                    <a:pt x="2484" y="1634"/>
                    <a:pt x="2483" y="1634"/>
                    <a:pt x="2483" y="1634"/>
                  </a:cubicBezTo>
                  <a:cubicBezTo>
                    <a:pt x="2469" y="1638"/>
                    <a:pt x="2448" y="1636"/>
                    <a:pt x="2434" y="1636"/>
                  </a:cubicBezTo>
                  <a:cubicBezTo>
                    <a:pt x="2418" y="1636"/>
                    <a:pt x="2401" y="1636"/>
                    <a:pt x="2385" y="1636"/>
                  </a:cubicBezTo>
                  <a:cubicBezTo>
                    <a:pt x="2370" y="1636"/>
                    <a:pt x="2353" y="1632"/>
                    <a:pt x="2340" y="1624"/>
                  </a:cubicBezTo>
                  <a:close/>
                  <a:moveTo>
                    <a:pt x="2605" y="1791"/>
                  </a:moveTo>
                  <a:cubicBezTo>
                    <a:pt x="2605" y="1791"/>
                    <a:pt x="2605" y="1791"/>
                    <a:pt x="2604" y="1791"/>
                  </a:cubicBezTo>
                  <a:cubicBezTo>
                    <a:pt x="2602" y="1794"/>
                    <a:pt x="2598" y="1797"/>
                    <a:pt x="2593" y="1798"/>
                  </a:cubicBezTo>
                  <a:cubicBezTo>
                    <a:pt x="2589" y="1800"/>
                    <a:pt x="2583" y="1801"/>
                    <a:pt x="2576" y="1801"/>
                  </a:cubicBezTo>
                  <a:cubicBezTo>
                    <a:pt x="2569" y="1801"/>
                    <a:pt x="2569" y="1801"/>
                    <a:pt x="2569" y="1801"/>
                  </a:cubicBezTo>
                  <a:cubicBezTo>
                    <a:pt x="2569" y="1801"/>
                    <a:pt x="2569" y="1801"/>
                    <a:pt x="2569" y="1801"/>
                  </a:cubicBezTo>
                  <a:cubicBezTo>
                    <a:pt x="2541" y="1801"/>
                    <a:pt x="2512" y="1801"/>
                    <a:pt x="2483" y="1801"/>
                  </a:cubicBezTo>
                  <a:cubicBezTo>
                    <a:pt x="2480" y="1801"/>
                    <a:pt x="2476" y="1801"/>
                    <a:pt x="2473" y="1801"/>
                  </a:cubicBezTo>
                  <a:cubicBezTo>
                    <a:pt x="2473" y="1801"/>
                    <a:pt x="2473" y="1801"/>
                    <a:pt x="2473" y="1801"/>
                  </a:cubicBezTo>
                  <a:cubicBezTo>
                    <a:pt x="2453" y="1799"/>
                    <a:pt x="2432" y="1790"/>
                    <a:pt x="2419" y="1775"/>
                  </a:cubicBezTo>
                  <a:cubicBezTo>
                    <a:pt x="2418" y="1773"/>
                    <a:pt x="2416" y="1771"/>
                    <a:pt x="2415" y="1769"/>
                  </a:cubicBezTo>
                  <a:cubicBezTo>
                    <a:pt x="2415" y="1769"/>
                    <a:pt x="2415" y="1769"/>
                    <a:pt x="2415" y="1769"/>
                  </a:cubicBezTo>
                  <a:cubicBezTo>
                    <a:pt x="2415" y="1769"/>
                    <a:pt x="2415" y="1769"/>
                    <a:pt x="2415" y="1769"/>
                  </a:cubicBezTo>
                  <a:cubicBezTo>
                    <a:pt x="2409" y="1758"/>
                    <a:pt x="2402" y="1747"/>
                    <a:pt x="2396" y="1736"/>
                  </a:cubicBezTo>
                  <a:cubicBezTo>
                    <a:pt x="2392" y="1728"/>
                    <a:pt x="2383" y="1716"/>
                    <a:pt x="2381" y="1706"/>
                  </a:cubicBezTo>
                  <a:cubicBezTo>
                    <a:pt x="2381" y="1706"/>
                    <a:pt x="2381" y="1706"/>
                    <a:pt x="2381" y="1706"/>
                  </a:cubicBezTo>
                  <a:cubicBezTo>
                    <a:pt x="2380" y="1705"/>
                    <a:pt x="2380" y="1704"/>
                    <a:pt x="2380" y="1703"/>
                  </a:cubicBezTo>
                  <a:cubicBezTo>
                    <a:pt x="2379" y="1693"/>
                    <a:pt x="2387" y="1688"/>
                    <a:pt x="2396" y="1685"/>
                  </a:cubicBezTo>
                  <a:cubicBezTo>
                    <a:pt x="2396" y="1685"/>
                    <a:pt x="2396" y="1685"/>
                    <a:pt x="2396" y="1685"/>
                  </a:cubicBezTo>
                  <a:cubicBezTo>
                    <a:pt x="2396" y="1685"/>
                    <a:pt x="2397" y="1685"/>
                    <a:pt x="2397" y="1685"/>
                  </a:cubicBezTo>
                  <a:cubicBezTo>
                    <a:pt x="2398" y="1685"/>
                    <a:pt x="2398" y="1685"/>
                    <a:pt x="2399" y="1684"/>
                  </a:cubicBezTo>
                  <a:cubicBezTo>
                    <a:pt x="2403" y="1683"/>
                    <a:pt x="2408" y="1683"/>
                    <a:pt x="2413" y="1683"/>
                  </a:cubicBezTo>
                  <a:cubicBezTo>
                    <a:pt x="2470" y="1683"/>
                    <a:pt x="2470" y="1683"/>
                    <a:pt x="2470" y="1683"/>
                  </a:cubicBezTo>
                  <a:cubicBezTo>
                    <a:pt x="2479" y="1683"/>
                    <a:pt x="2489" y="1683"/>
                    <a:pt x="2498" y="1683"/>
                  </a:cubicBezTo>
                  <a:cubicBezTo>
                    <a:pt x="2498" y="1683"/>
                    <a:pt x="2498" y="1683"/>
                    <a:pt x="2498" y="1683"/>
                  </a:cubicBezTo>
                  <a:cubicBezTo>
                    <a:pt x="2499" y="1683"/>
                    <a:pt x="2499" y="1683"/>
                    <a:pt x="2500" y="1683"/>
                  </a:cubicBezTo>
                  <a:cubicBezTo>
                    <a:pt x="2502" y="1683"/>
                    <a:pt x="2505" y="1683"/>
                    <a:pt x="2507" y="1683"/>
                  </a:cubicBezTo>
                  <a:cubicBezTo>
                    <a:pt x="2508" y="1683"/>
                    <a:pt x="2508" y="1683"/>
                    <a:pt x="2509" y="1683"/>
                  </a:cubicBezTo>
                  <a:cubicBezTo>
                    <a:pt x="2527" y="1685"/>
                    <a:pt x="2546" y="1692"/>
                    <a:pt x="2558" y="1705"/>
                  </a:cubicBezTo>
                  <a:cubicBezTo>
                    <a:pt x="2559" y="1705"/>
                    <a:pt x="2560" y="1706"/>
                    <a:pt x="2561" y="1707"/>
                  </a:cubicBezTo>
                  <a:cubicBezTo>
                    <a:pt x="2561" y="1708"/>
                    <a:pt x="2562" y="1708"/>
                    <a:pt x="2562" y="1709"/>
                  </a:cubicBezTo>
                  <a:cubicBezTo>
                    <a:pt x="2563" y="1710"/>
                    <a:pt x="2563" y="1710"/>
                    <a:pt x="2564" y="1711"/>
                  </a:cubicBezTo>
                  <a:cubicBezTo>
                    <a:pt x="2564" y="1711"/>
                    <a:pt x="2564" y="1711"/>
                    <a:pt x="2564" y="1711"/>
                  </a:cubicBezTo>
                  <a:cubicBezTo>
                    <a:pt x="2566" y="1713"/>
                    <a:pt x="2566" y="1713"/>
                    <a:pt x="2566" y="1713"/>
                  </a:cubicBezTo>
                  <a:cubicBezTo>
                    <a:pt x="2571" y="1721"/>
                    <a:pt x="2576" y="1729"/>
                    <a:pt x="2582" y="1737"/>
                  </a:cubicBezTo>
                  <a:cubicBezTo>
                    <a:pt x="2582" y="1737"/>
                    <a:pt x="2582" y="1737"/>
                    <a:pt x="2582" y="1737"/>
                  </a:cubicBezTo>
                  <a:cubicBezTo>
                    <a:pt x="2589" y="1748"/>
                    <a:pt x="2599" y="1759"/>
                    <a:pt x="2605" y="1772"/>
                  </a:cubicBezTo>
                  <a:cubicBezTo>
                    <a:pt x="2606" y="1773"/>
                    <a:pt x="2606" y="1773"/>
                    <a:pt x="2606" y="1774"/>
                  </a:cubicBezTo>
                  <a:cubicBezTo>
                    <a:pt x="2607" y="1775"/>
                    <a:pt x="2607" y="1775"/>
                    <a:pt x="2607" y="1775"/>
                  </a:cubicBezTo>
                  <a:cubicBezTo>
                    <a:pt x="2609" y="1782"/>
                    <a:pt x="2608" y="1787"/>
                    <a:pt x="2605" y="1791"/>
                  </a:cubicBezTo>
                  <a:close/>
                  <a:moveTo>
                    <a:pt x="2937" y="318"/>
                  </a:moveTo>
                  <a:cubicBezTo>
                    <a:pt x="3034" y="414"/>
                    <a:pt x="3089" y="549"/>
                    <a:pt x="3089" y="685"/>
                  </a:cubicBezTo>
                  <a:cubicBezTo>
                    <a:pt x="3089" y="821"/>
                    <a:pt x="3034" y="955"/>
                    <a:pt x="2937" y="1051"/>
                  </a:cubicBezTo>
                  <a:cubicBezTo>
                    <a:pt x="3050" y="999"/>
                    <a:pt x="3153" y="855"/>
                    <a:pt x="3152" y="685"/>
                  </a:cubicBezTo>
                  <a:cubicBezTo>
                    <a:pt x="3153" y="514"/>
                    <a:pt x="3050" y="371"/>
                    <a:pt x="2937" y="318"/>
                  </a:cubicBezTo>
                  <a:close/>
                  <a:moveTo>
                    <a:pt x="216" y="318"/>
                  </a:moveTo>
                  <a:cubicBezTo>
                    <a:pt x="104" y="371"/>
                    <a:pt x="0" y="514"/>
                    <a:pt x="2" y="685"/>
                  </a:cubicBezTo>
                  <a:cubicBezTo>
                    <a:pt x="0" y="855"/>
                    <a:pt x="104" y="999"/>
                    <a:pt x="216" y="1051"/>
                  </a:cubicBezTo>
                  <a:cubicBezTo>
                    <a:pt x="120" y="955"/>
                    <a:pt x="64" y="821"/>
                    <a:pt x="65" y="685"/>
                  </a:cubicBezTo>
                  <a:cubicBezTo>
                    <a:pt x="64" y="549"/>
                    <a:pt x="120" y="414"/>
                    <a:pt x="216" y="318"/>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sp>
          <p:nvSpPr>
            <p:cNvPr id="16" name="Freeform 58"/>
            <p:cNvSpPr>
              <a:spLocks noEditPoints="1"/>
            </p:cNvSpPr>
            <p:nvPr/>
          </p:nvSpPr>
          <p:spPr bwMode="black">
            <a:xfrm>
              <a:off x="800252" y="2152838"/>
              <a:ext cx="750584" cy="804491"/>
            </a:xfrm>
            <a:custGeom>
              <a:avLst/>
              <a:gdLst>
                <a:gd name="T0" fmla="*/ 181 w 182"/>
                <a:gd name="T1" fmla="*/ 65 h 195"/>
                <a:gd name="T2" fmla="*/ 88 w 182"/>
                <a:gd name="T3" fmla="*/ 0 h 195"/>
                <a:gd name="T4" fmla="*/ 88 w 182"/>
                <a:gd name="T5" fmla="*/ 40 h 195"/>
                <a:gd name="T6" fmla="*/ 1 w 182"/>
                <a:gd name="T7" fmla="*/ 40 h 195"/>
                <a:gd name="T8" fmla="*/ 1 w 182"/>
                <a:gd name="T9" fmla="*/ 89 h 195"/>
                <a:gd name="T10" fmla="*/ 57 w 182"/>
                <a:gd name="T11" fmla="*/ 89 h 195"/>
                <a:gd name="T12" fmla="*/ 88 w 182"/>
                <a:gd name="T13" fmla="*/ 68 h 195"/>
                <a:gd name="T14" fmla="*/ 88 w 182"/>
                <a:gd name="T15" fmla="*/ 130 h 195"/>
                <a:gd name="T16" fmla="*/ 181 w 182"/>
                <a:gd name="T17" fmla="*/ 65 h 195"/>
                <a:gd name="T18" fmla="*/ 19 w 182"/>
                <a:gd name="T19" fmla="*/ 127 h 195"/>
                <a:gd name="T20" fmla="*/ 88 w 182"/>
                <a:gd name="T21" fmla="*/ 172 h 195"/>
                <a:gd name="T22" fmla="*/ 88 w 182"/>
                <a:gd name="T23" fmla="*/ 142 h 195"/>
                <a:gd name="T24" fmla="*/ 178 w 182"/>
                <a:gd name="T25" fmla="*/ 142 h 195"/>
                <a:gd name="T26" fmla="*/ 178 w 182"/>
                <a:gd name="T27" fmla="*/ 153 h 195"/>
                <a:gd name="T28" fmla="*/ 100 w 182"/>
                <a:gd name="T29" fmla="*/ 153 h 195"/>
                <a:gd name="T30" fmla="*/ 100 w 182"/>
                <a:gd name="T31" fmla="*/ 195 h 195"/>
                <a:gd name="T32" fmla="*/ 0 w 182"/>
                <a:gd name="T33" fmla="*/ 127 h 195"/>
                <a:gd name="T34" fmla="*/ 19 w 182"/>
                <a:gd name="T35" fmla="*/ 12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2" h="195">
                  <a:moveTo>
                    <a:pt x="181" y="65"/>
                  </a:moveTo>
                  <a:cubicBezTo>
                    <a:pt x="88" y="0"/>
                    <a:pt x="88" y="0"/>
                    <a:pt x="88" y="0"/>
                  </a:cubicBezTo>
                  <a:cubicBezTo>
                    <a:pt x="88" y="40"/>
                    <a:pt x="88" y="40"/>
                    <a:pt x="88" y="40"/>
                  </a:cubicBezTo>
                  <a:cubicBezTo>
                    <a:pt x="1" y="40"/>
                    <a:pt x="1" y="40"/>
                    <a:pt x="1" y="40"/>
                  </a:cubicBezTo>
                  <a:cubicBezTo>
                    <a:pt x="1" y="89"/>
                    <a:pt x="1" y="89"/>
                    <a:pt x="1" y="89"/>
                  </a:cubicBezTo>
                  <a:cubicBezTo>
                    <a:pt x="57" y="89"/>
                    <a:pt x="57" y="89"/>
                    <a:pt x="57" y="89"/>
                  </a:cubicBezTo>
                  <a:cubicBezTo>
                    <a:pt x="88" y="68"/>
                    <a:pt x="88" y="68"/>
                    <a:pt x="88" y="68"/>
                  </a:cubicBezTo>
                  <a:cubicBezTo>
                    <a:pt x="88" y="130"/>
                    <a:pt x="88" y="130"/>
                    <a:pt x="88" y="130"/>
                  </a:cubicBezTo>
                  <a:cubicBezTo>
                    <a:pt x="181" y="65"/>
                    <a:pt x="181" y="65"/>
                    <a:pt x="181" y="65"/>
                  </a:cubicBezTo>
                  <a:close/>
                  <a:moveTo>
                    <a:pt x="19" y="127"/>
                  </a:moveTo>
                  <a:cubicBezTo>
                    <a:pt x="88" y="172"/>
                    <a:pt x="88" y="172"/>
                    <a:pt x="88" y="172"/>
                  </a:cubicBezTo>
                  <a:cubicBezTo>
                    <a:pt x="88" y="142"/>
                    <a:pt x="88" y="142"/>
                    <a:pt x="88" y="142"/>
                  </a:cubicBezTo>
                  <a:cubicBezTo>
                    <a:pt x="178" y="142"/>
                    <a:pt x="178" y="142"/>
                    <a:pt x="178" y="142"/>
                  </a:cubicBezTo>
                  <a:cubicBezTo>
                    <a:pt x="182" y="142"/>
                    <a:pt x="182" y="153"/>
                    <a:pt x="178" y="153"/>
                  </a:cubicBezTo>
                  <a:cubicBezTo>
                    <a:pt x="100" y="153"/>
                    <a:pt x="100" y="153"/>
                    <a:pt x="100" y="153"/>
                  </a:cubicBezTo>
                  <a:cubicBezTo>
                    <a:pt x="100" y="195"/>
                    <a:pt x="100" y="195"/>
                    <a:pt x="100" y="195"/>
                  </a:cubicBezTo>
                  <a:cubicBezTo>
                    <a:pt x="0" y="127"/>
                    <a:pt x="0" y="127"/>
                    <a:pt x="0" y="127"/>
                  </a:cubicBezTo>
                  <a:cubicBezTo>
                    <a:pt x="19" y="127"/>
                    <a:pt x="19" y="127"/>
                    <a:pt x="19" y="127"/>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grpSp>
    </p:spTree>
    <p:extLst>
      <p:ext uri="{BB962C8B-B14F-4D97-AF65-F5344CB8AC3E}">
        <p14:creationId xmlns:p14="http://schemas.microsoft.com/office/powerpoint/2010/main" val="1344824776"/>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Manual Configuration of Subscription</a:t>
            </a:r>
            <a:endParaRPr lang="en-US" dirty="0"/>
          </a:p>
        </p:txBody>
      </p:sp>
      <p:sp>
        <p:nvSpPr>
          <p:cNvPr id="10" name="Text Placeholder 4"/>
          <p:cNvSpPr txBox="1">
            <a:spLocks/>
          </p:cNvSpPr>
          <p:nvPr/>
        </p:nvSpPr>
        <p:spPr>
          <a:xfrm>
            <a:off x="2466818" y="1900238"/>
            <a:ext cx="9214007" cy="1944744"/>
          </a:xfrm>
          <a:prstGeom prst="rect">
            <a:avLst/>
          </a:prstGeom>
          <a:solidFill>
            <a:schemeClr val="tx1">
              <a:alpha val="5000"/>
            </a:schemeClr>
          </a:solidFill>
        </p:spPr>
        <p:txBody>
          <a:bodyPr lIns="137137" tIns="0" rIns="182848"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defTabSz="1218987">
              <a:lnSpc>
                <a:spcPct val="100000"/>
              </a:lnSpc>
              <a:spcBef>
                <a:spcPts val="768"/>
              </a:spcBef>
              <a:buSzTx/>
            </a:pPr>
            <a:r>
              <a:rPr lang="en-US" sz="2400" spc="-70" dirty="0">
                <a:solidFill>
                  <a:srgbClr val="00AEEF">
                    <a:alpha val="99000"/>
                  </a:srgbClr>
                </a:solidFill>
                <a:latin typeface="Segoe UI Light" pitchFamily="34" charset="0"/>
                <a:cs typeface="Segoe UI Light" pitchFamily="34" charset="0"/>
              </a:rPr>
              <a:t>Associate Certificate and Subscription ID</a:t>
            </a:r>
          </a:p>
          <a:p>
            <a:pPr lvl="0" defTabSz="1218987" fontAlgn="ctr">
              <a:lnSpc>
                <a:spcPct val="100000"/>
              </a:lnSpc>
              <a:spcBef>
                <a:spcPts val="0"/>
              </a:spcBef>
              <a:spcAft>
                <a:spcPct val="0"/>
              </a:spcAft>
              <a:buSzTx/>
              <a:tabLst>
                <a:tab pos="304675" algn="l"/>
              </a:tabLst>
            </a:pPr>
            <a:r>
              <a:rPr lang="en-US" sz="1600" dirty="0">
                <a:solidFill>
                  <a:srgbClr val="525051">
                    <a:alpha val="99000"/>
                  </a:srgbClr>
                </a:solidFill>
                <a:latin typeface="Segoe UI"/>
              </a:rPr>
              <a:t>$cert = Get-Item cert:\</a:t>
            </a:r>
            <a:r>
              <a:rPr lang="en-US" sz="1600" dirty="0" err="1">
                <a:solidFill>
                  <a:srgbClr val="525051">
                    <a:alpha val="99000"/>
                  </a:srgbClr>
                </a:solidFill>
                <a:latin typeface="Segoe UI"/>
              </a:rPr>
              <a:t>CurrentUser</a:t>
            </a:r>
            <a:r>
              <a:rPr lang="en-US" sz="1600" dirty="0">
                <a:solidFill>
                  <a:srgbClr val="525051">
                    <a:alpha val="99000"/>
                  </a:srgbClr>
                </a:solidFill>
                <a:latin typeface="Segoe UI"/>
              </a:rPr>
              <a:t>\My\CERTTHUMBPRINT</a:t>
            </a:r>
          </a:p>
          <a:p>
            <a:pPr lvl="0" defTabSz="1218987" fontAlgn="ctr">
              <a:lnSpc>
                <a:spcPct val="100000"/>
              </a:lnSpc>
              <a:spcBef>
                <a:spcPts val="0"/>
              </a:spcBef>
              <a:spcAft>
                <a:spcPct val="0"/>
              </a:spcAft>
              <a:buSzTx/>
              <a:tabLst>
                <a:tab pos="304675" algn="l"/>
              </a:tabLst>
            </a:pPr>
            <a:r>
              <a:rPr lang="en-US" sz="1600" dirty="0">
                <a:solidFill>
                  <a:srgbClr val="525051">
                    <a:alpha val="99000"/>
                  </a:srgbClr>
                </a:solidFill>
                <a:latin typeface="Segoe UI"/>
              </a:rPr>
              <a:t>Set-</a:t>
            </a:r>
            <a:r>
              <a:rPr lang="en-US" sz="1600" dirty="0" err="1">
                <a:solidFill>
                  <a:srgbClr val="525051">
                    <a:alpha val="99000"/>
                  </a:srgbClr>
                </a:solidFill>
                <a:latin typeface="Segoe UI"/>
              </a:rPr>
              <a:t>AzureSubscription</a:t>
            </a:r>
            <a:r>
              <a:rPr lang="en-US" sz="1600" dirty="0">
                <a:solidFill>
                  <a:srgbClr val="525051">
                    <a:alpha val="99000"/>
                  </a:srgbClr>
                </a:solidFill>
                <a:latin typeface="Segoe UI"/>
              </a:rPr>
              <a:t> '</a:t>
            </a:r>
            <a:r>
              <a:rPr lang="en-US" sz="1600" dirty="0" err="1">
                <a:solidFill>
                  <a:srgbClr val="525051">
                    <a:alpha val="99000"/>
                  </a:srgbClr>
                </a:solidFill>
                <a:latin typeface="Segoe UI"/>
              </a:rPr>
              <a:t>mysub</a:t>
            </a:r>
            <a:r>
              <a:rPr lang="en-US" sz="1600" dirty="0">
                <a:solidFill>
                  <a:srgbClr val="525051">
                    <a:alpha val="99000"/>
                  </a:srgbClr>
                </a:solidFill>
                <a:latin typeface="Segoe UI"/>
              </a:rPr>
              <a:t>' -Certificate $cert -</a:t>
            </a:r>
            <a:r>
              <a:rPr lang="en-US" sz="1600" dirty="0" err="1">
                <a:solidFill>
                  <a:srgbClr val="525051">
                    <a:alpha val="99000"/>
                  </a:srgbClr>
                </a:solidFill>
                <a:latin typeface="Segoe UI"/>
              </a:rPr>
              <a:t>SubscriptionID</a:t>
            </a:r>
            <a:r>
              <a:rPr lang="en-US" sz="1600" dirty="0">
                <a:solidFill>
                  <a:srgbClr val="525051">
                    <a:alpha val="99000"/>
                  </a:srgbClr>
                </a:solidFill>
                <a:latin typeface="Segoe UI"/>
              </a:rPr>
              <a:t> $id</a:t>
            </a:r>
          </a:p>
        </p:txBody>
      </p:sp>
      <p:sp>
        <p:nvSpPr>
          <p:cNvPr id="11" name="Rectangle 10"/>
          <p:cNvSpPr>
            <a:spLocks noChangeAspect="1"/>
          </p:cNvSpPr>
          <p:nvPr/>
        </p:nvSpPr>
        <p:spPr bwMode="auto">
          <a:xfrm>
            <a:off x="520699" y="1900238"/>
            <a:ext cx="1947861" cy="194786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7" rIns="91412" bIns="45707" rtlCol="0" anchor="ctr"/>
          <a:lstStyle/>
          <a:p>
            <a:pPr algn="ctr"/>
            <a:endParaRPr lang="en-US"/>
          </a:p>
        </p:txBody>
      </p:sp>
      <p:sp>
        <p:nvSpPr>
          <p:cNvPr id="8" name="Freeform 154"/>
          <p:cNvSpPr>
            <a:spLocks noEditPoints="1"/>
          </p:cNvSpPr>
          <p:nvPr/>
        </p:nvSpPr>
        <p:spPr bwMode="black">
          <a:xfrm>
            <a:off x="927664" y="2307351"/>
            <a:ext cx="1133930" cy="1133634"/>
          </a:xfrm>
          <a:custGeom>
            <a:avLst/>
            <a:gdLst>
              <a:gd name="T0" fmla="*/ 235 w 433"/>
              <a:gd name="T1" fmla="*/ 433 h 433"/>
              <a:gd name="T2" fmla="*/ 0 w 433"/>
              <a:gd name="T3" fmla="*/ 198 h 433"/>
              <a:gd name="T4" fmla="*/ 0 w 433"/>
              <a:gd name="T5" fmla="*/ 101 h 433"/>
              <a:gd name="T6" fmla="*/ 99 w 433"/>
              <a:gd name="T7" fmla="*/ 2 h 433"/>
              <a:gd name="T8" fmla="*/ 198 w 433"/>
              <a:gd name="T9" fmla="*/ 0 h 433"/>
              <a:gd name="T10" fmla="*/ 433 w 433"/>
              <a:gd name="T11" fmla="*/ 235 h 433"/>
              <a:gd name="T12" fmla="*/ 235 w 433"/>
              <a:gd name="T13" fmla="*/ 433 h 433"/>
              <a:gd name="T14" fmla="*/ 96 w 433"/>
              <a:gd name="T15" fmla="*/ 72 h 433"/>
              <a:gd name="T16" fmla="*/ 71 w 433"/>
              <a:gd name="T17" fmla="*/ 72 h 433"/>
              <a:gd name="T18" fmla="*/ 71 w 433"/>
              <a:gd name="T19" fmla="*/ 97 h 433"/>
              <a:gd name="T20" fmla="*/ 96 w 433"/>
              <a:gd name="T21" fmla="*/ 97 h 433"/>
              <a:gd name="T22" fmla="*/ 96 w 433"/>
              <a:gd name="T23" fmla="*/ 72 h 433"/>
              <a:gd name="T24" fmla="*/ 250 w 433"/>
              <a:gd name="T25" fmla="*/ 138 h 433"/>
              <a:gd name="T26" fmla="*/ 231 w 433"/>
              <a:gd name="T27" fmla="*/ 138 h 433"/>
              <a:gd name="T28" fmla="*/ 231 w 433"/>
              <a:gd name="T29" fmla="*/ 158 h 433"/>
              <a:gd name="T30" fmla="*/ 264 w 433"/>
              <a:gd name="T31" fmla="*/ 191 h 433"/>
              <a:gd name="T32" fmla="*/ 254 w 433"/>
              <a:gd name="T33" fmla="*/ 193 h 433"/>
              <a:gd name="T34" fmla="*/ 176 w 433"/>
              <a:gd name="T35" fmla="*/ 115 h 433"/>
              <a:gd name="T36" fmla="*/ 158 w 433"/>
              <a:gd name="T37" fmla="*/ 115 h 433"/>
              <a:gd name="T38" fmla="*/ 159 w 433"/>
              <a:gd name="T39" fmla="*/ 133 h 433"/>
              <a:gd name="T40" fmla="*/ 212 w 433"/>
              <a:gd name="T41" fmla="*/ 186 h 433"/>
              <a:gd name="T42" fmla="*/ 208 w 433"/>
              <a:gd name="T43" fmla="*/ 192 h 433"/>
              <a:gd name="T44" fmla="*/ 145 w 433"/>
              <a:gd name="T45" fmla="*/ 130 h 433"/>
              <a:gd name="T46" fmla="*/ 128 w 433"/>
              <a:gd name="T47" fmla="*/ 130 h 433"/>
              <a:gd name="T48" fmla="*/ 128 w 433"/>
              <a:gd name="T49" fmla="*/ 147 h 433"/>
              <a:gd name="T50" fmla="*/ 194 w 433"/>
              <a:gd name="T51" fmla="*/ 214 h 433"/>
              <a:gd name="T52" fmla="*/ 191 w 433"/>
              <a:gd name="T53" fmla="*/ 220 h 433"/>
              <a:gd name="T54" fmla="*/ 134 w 433"/>
              <a:gd name="T55" fmla="*/ 163 h 433"/>
              <a:gd name="T56" fmla="*/ 116 w 433"/>
              <a:gd name="T57" fmla="*/ 164 h 433"/>
              <a:gd name="T58" fmla="*/ 116 w 433"/>
              <a:gd name="T59" fmla="*/ 181 h 433"/>
              <a:gd name="T60" fmla="*/ 177 w 433"/>
              <a:gd name="T61" fmla="*/ 242 h 433"/>
              <a:gd name="T62" fmla="*/ 173 w 433"/>
              <a:gd name="T63" fmla="*/ 248 h 433"/>
              <a:gd name="T64" fmla="*/ 122 w 433"/>
              <a:gd name="T65" fmla="*/ 197 h 433"/>
              <a:gd name="T66" fmla="*/ 104 w 433"/>
              <a:gd name="T67" fmla="*/ 197 h 433"/>
              <a:gd name="T68" fmla="*/ 105 w 433"/>
              <a:gd name="T69" fmla="*/ 215 h 433"/>
              <a:gd name="T70" fmla="*/ 195 w 433"/>
              <a:gd name="T71" fmla="*/ 305 h 433"/>
              <a:gd name="T72" fmla="*/ 286 w 433"/>
              <a:gd name="T73" fmla="*/ 314 h 433"/>
              <a:gd name="T74" fmla="*/ 309 w 433"/>
              <a:gd name="T75" fmla="*/ 290 h 433"/>
              <a:gd name="T76" fmla="*/ 306 w 433"/>
              <a:gd name="T77" fmla="*/ 194 h 433"/>
              <a:gd name="T78" fmla="*/ 250 w 433"/>
              <a:gd name="T79" fmla="*/ 138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3" h="433">
                <a:moveTo>
                  <a:pt x="235" y="433"/>
                </a:moveTo>
                <a:cubicBezTo>
                  <a:pt x="0" y="198"/>
                  <a:pt x="0" y="198"/>
                  <a:pt x="0" y="198"/>
                </a:cubicBezTo>
                <a:cubicBezTo>
                  <a:pt x="0" y="101"/>
                  <a:pt x="0" y="101"/>
                  <a:pt x="0" y="101"/>
                </a:cubicBezTo>
                <a:cubicBezTo>
                  <a:pt x="99" y="2"/>
                  <a:pt x="99" y="2"/>
                  <a:pt x="99" y="2"/>
                </a:cubicBezTo>
                <a:cubicBezTo>
                  <a:pt x="198" y="0"/>
                  <a:pt x="198" y="0"/>
                  <a:pt x="198" y="0"/>
                </a:cubicBezTo>
                <a:cubicBezTo>
                  <a:pt x="433" y="235"/>
                  <a:pt x="433" y="235"/>
                  <a:pt x="433" y="235"/>
                </a:cubicBezTo>
                <a:lnTo>
                  <a:pt x="235" y="433"/>
                </a:lnTo>
                <a:close/>
                <a:moveTo>
                  <a:pt x="96" y="72"/>
                </a:moveTo>
                <a:cubicBezTo>
                  <a:pt x="89" y="65"/>
                  <a:pt x="78" y="65"/>
                  <a:pt x="71" y="72"/>
                </a:cubicBezTo>
                <a:cubicBezTo>
                  <a:pt x="64" y="79"/>
                  <a:pt x="64" y="90"/>
                  <a:pt x="71" y="97"/>
                </a:cubicBezTo>
                <a:cubicBezTo>
                  <a:pt x="78" y="104"/>
                  <a:pt x="89" y="104"/>
                  <a:pt x="96" y="97"/>
                </a:cubicBezTo>
                <a:cubicBezTo>
                  <a:pt x="103" y="90"/>
                  <a:pt x="103" y="79"/>
                  <a:pt x="96" y="72"/>
                </a:cubicBezTo>
                <a:close/>
                <a:moveTo>
                  <a:pt x="250" y="138"/>
                </a:moveTo>
                <a:cubicBezTo>
                  <a:pt x="245" y="133"/>
                  <a:pt x="236" y="133"/>
                  <a:pt x="231" y="138"/>
                </a:cubicBezTo>
                <a:cubicBezTo>
                  <a:pt x="225" y="144"/>
                  <a:pt x="225" y="153"/>
                  <a:pt x="231" y="158"/>
                </a:cubicBezTo>
                <a:cubicBezTo>
                  <a:pt x="264" y="191"/>
                  <a:pt x="264" y="191"/>
                  <a:pt x="264" y="191"/>
                </a:cubicBezTo>
                <a:cubicBezTo>
                  <a:pt x="254" y="193"/>
                  <a:pt x="254" y="193"/>
                  <a:pt x="254" y="193"/>
                </a:cubicBezTo>
                <a:cubicBezTo>
                  <a:pt x="176" y="115"/>
                  <a:pt x="176" y="115"/>
                  <a:pt x="176" y="115"/>
                </a:cubicBezTo>
                <a:cubicBezTo>
                  <a:pt x="171" y="110"/>
                  <a:pt x="163" y="110"/>
                  <a:pt x="158" y="115"/>
                </a:cubicBezTo>
                <a:cubicBezTo>
                  <a:pt x="153" y="120"/>
                  <a:pt x="154" y="128"/>
                  <a:pt x="159" y="133"/>
                </a:cubicBezTo>
                <a:cubicBezTo>
                  <a:pt x="212" y="186"/>
                  <a:pt x="212" y="186"/>
                  <a:pt x="212" y="186"/>
                </a:cubicBezTo>
                <a:cubicBezTo>
                  <a:pt x="208" y="192"/>
                  <a:pt x="208" y="192"/>
                  <a:pt x="208" y="192"/>
                </a:cubicBezTo>
                <a:cubicBezTo>
                  <a:pt x="145" y="130"/>
                  <a:pt x="145" y="130"/>
                  <a:pt x="145" y="130"/>
                </a:cubicBezTo>
                <a:cubicBezTo>
                  <a:pt x="140" y="125"/>
                  <a:pt x="132" y="125"/>
                  <a:pt x="128" y="130"/>
                </a:cubicBezTo>
                <a:cubicBezTo>
                  <a:pt x="123" y="135"/>
                  <a:pt x="123" y="143"/>
                  <a:pt x="128" y="147"/>
                </a:cubicBezTo>
                <a:cubicBezTo>
                  <a:pt x="194" y="214"/>
                  <a:pt x="194" y="214"/>
                  <a:pt x="194" y="214"/>
                </a:cubicBezTo>
                <a:cubicBezTo>
                  <a:pt x="191" y="220"/>
                  <a:pt x="191" y="220"/>
                  <a:pt x="191" y="220"/>
                </a:cubicBezTo>
                <a:cubicBezTo>
                  <a:pt x="134" y="163"/>
                  <a:pt x="134" y="163"/>
                  <a:pt x="134" y="163"/>
                </a:cubicBezTo>
                <a:cubicBezTo>
                  <a:pt x="129" y="159"/>
                  <a:pt x="121" y="159"/>
                  <a:pt x="116" y="164"/>
                </a:cubicBezTo>
                <a:cubicBezTo>
                  <a:pt x="111" y="168"/>
                  <a:pt x="111" y="176"/>
                  <a:pt x="116" y="181"/>
                </a:cubicBezTo>
                <a:cubicBezTo>
                  <a:pt x="177" y="242"/>
                  <a:pt x="177" y="242"/>
                  <a:pt x="177" y="242"/>
                </a:cubicBezTo>
                <a:cubicBezTo>
                  <a:pt x="173" y="248"/>
                  <a:pt x="173" y="248"/>
                  <a:pt x="173" y="248"/>
                </a:cubicBezTo>
                <a:cubicBezTo>
                  <a:pt x="122" y="197"/>
                  <a:pt x="122" y="197"/>
                  <a:pt x="122" y="197"/>
                </a:cubicBezTo>
                <a:cubicBezTo>
                  <a:pt x="117" y="192"/>
                  <a:pt x="109" y="192"/>
                  <a:pt x="104" y="197"/>
                </a:cubicBezTo>
                <a:cubicBezTo>
                  <a:pt x="99" y="202"/>
                  <a:pt x="100" y="210"/>
                  <a:pt x="105" y="215"/>
                </a:cubicBezTo>
                <a:cubicBezTo>
                  <a:pt x="195" y="305"/>
                  <a:pt x="195" y="305"/>
                  <a:pt x="195" y="305"/>
                </a:cubicBezTo>
                <a:cubicBezTo>
                  <a:pt x="228" y="338"/>
                  <a:pt x="268" y="332"/>
                  <a:pt x="286" y="314"/>
                </a:cubicBezTo>
                <a:cubicBezTo>
                  <a:pt x="287" y="312"/>
                  <a:pt x="305" y="294"/>
                  <a:pt x="309" y="290"/>
                </a:cubicBezTo>
                <a:cubicBezTo>
                  <a:pt x="333" y="266"/>
                  <a:pt x="333" y="221"/>
                  <a:pt x="306" y="194"/>
                </a:cubicBezTo>
                <a:lnTo>
                  <a:pt x="250" y="1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305" tIns="41153" rIns="82305" bIns="41153"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1694928092"/>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Subscription Management</a:t>
            </a:r>
            <a:endParaRPr lang="en-US" dirty="0"/>
          </a:p>
        </p:txBody>
      </p:sp>
      <p:sp>
        <p:nvSpPr>
          <p:cNvPr id="13" name="Text Placeholder 4"/>
          <p:cNvSpPr txBox="1">
            <a:spLocks/>
          </p:cNvSpPr>
          <p:nvPr/>
        </p:nvSpPr>
        <p:spPr>
          <a:xfrm>
            <a:off x="2460488" y="1900239"/>
            <a:ext cx="9220337" cy="1938417"/>
          </a:xfrm>
          <a:prstGeom prst="rect">
            <a:avLst/>
          </a:prstGeom>
          <a:solidFill>
            <a:schemeClr val="tx1">
              <a:alpha val="5000"/>
            </a:schemeClr>
          </a:solidFill>
        </p:spPr>
        <p:txBody>
          <a:bodyPr lIns="137137" tIns="0" rIns="182848"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defTabSz="1218987">
              <a:lnSpc>
                <a:spcPct val="100000"/>
              </a:lnSpc>
              <a:spcBef>
                <a:spcPts val="768"/>
              </a:spcBef>
              <a:buSzTx/>
            </a:pPr>
            <a:r>
              <a:rPr lang="en-US" sz="2400" spc="-70" dirty="0">
                <a:solidFill>
                  <a:srgbClr val="00AEEF">
                    <a:alpha val="99000"/>
                  </a:srgbClr>
                </a:solidFill>
                <a:latin typeface="Segoe UI Light" pitchFamily="34" charset="0"/>
                <a:cs typeface="Segoe UI Light" pitchFamily="34" charset="0"/>
              </a:rPr>
              <a:t>Subscription Settings Persisted </a:t>
            </a:r>
          </a:p>
          <a:p>
            <a:pPr lvl="0" defTabSz="1218987" fontAlgn="ctr">
              <a:lnSpc>
                <a:spcPct val="100000"/>
              </a:lnSpc>
              <a:spcBef>
                <a:spcPts val="0"/>
              </a:spcBef>
              <a:spcAft>
                <a:spcPct val="0"/>
              </a:spcAft>
              <a:buSzTx/>
              <a:tabLst>
                <a:tab pos="304675" algn="l"/>
              </a:tabLst>
            </a:pPr>
            <a:r>
              <a:rPr lang="en-US" sz="1600" dirty="0">
                <a:solidFill>
                  <a:srgbClr val="525051">
                    <a:alpha val="99000"/>
                  </a:srgbClr>
                </a:solidFill>
                <a:latin typeface="Segoe UI"/>
              </a:rPr>
              <a:t>C:\Users\user\AppData\Roaming\Windows Azure </a:t>
            </a:r>
            <a:r>
              <a:rPr lang="en-US" sz="1600" dirty="0" err="1">
                <a:solidFill>
                  <a:srgbClr val="525051">
                    <a:alpha val="99000"/>
                  </a:srgbClr>
                </a:solidFill>
                <a:latin typeface="Segoe UI"/>
              </a:rPr>
              <a:t>Powershell</a:t>
            </a:r>
            <a:endParaRPr lang="en-US" sz="1600" dirty="0">
              <a:solidFill>
                <a:srgbClr val="525051">
                  <a:alpha val="99000"/>
                </a:srgbClr>
              </a:solidFill>
              <a:latin typeface="Segoe UI"/>
            </a:endParaRPr>
          </a:p>
        </p:txBody>
      </p:sp>
      <p:sp>
        <p:nvSpPr>
          <p:cNvPr id="14" name="Rectangle 13"/>
          <p:cNvSpPr>
            <a:spLocks noChangeAspect="1"/>
          </p:cNvSpPr>
          <p:nvPr/>
        </p:nvSpPr>
        <p:spPr bwMode="auto">
          <a:xfrm>
            <a:off x="520700" y="1900239"/>
            <a:ext cx="1941524" cy="19415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7" rIns="91412" bIns="45707" rtlCol="0" anchor="ctr"/>
          <a:lstStyle/>
          <a:p>
            <a:pPr algn="ctr"/>
            <a:endParaRPr lang="en-US"/>
          </a:p>
        </p:txBody>
      </p:sp>
      <p:sp>
        <p:nvSpPr>
          <p:cNvPr id="15" name="Rectangle 14"/>
          <p:cNvSpPr>
            <a:spLocks/>
          </p:cNvSpPr>
          <p:nvPr/>
        </p:nvSpPr>
        <p:spPr bwMode="auto">
          <a:xfrm>
            <a:off x="520707" y="4109958"/>
            <a:ext cx="1938415" cy="19384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en-US"/>
          </a:p>
        </p:txBody>
      </p:sp>
      <p:sp>
        <p:nvSpPr>
          <p:cNvPr id="16" name="Text Placeholder 4"/>
          <p:cNvSpPr txBox="1">
            <a:spLocks/>
          </p:cNvSpPr>
          <p:nvPr/>
        </p:nvSpPr>
        <p:spPr>
          <a:xfrm>
            <a:off x="2460488" y="4109958"/>
            <a:ext cx="9220337" cy="1938417"/>
          </a:xfrm>
          <a:prstGeom prst="rect">
            <a:avLst/>
          </a:prstGeom>
          <a:solidFill>
            <a:schemeClr val="tx1">
              <a:alpha val="5000"/>
            </a:schemeClr>
          </a:solidFill>
        </p:spPr>
        <p:txBody>
          <a:bodyPr lIns="137137" tIns="0" rIns="182848"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defTabSz="1218987">
              <a:lnSpc>
                <a:spcPct val="100000"/>
              </a:lnSpc>
              <a:spcBef>
                <a:spcPts val="768"/>
              </a:spcBef>
              <a:buSzTx/>
            </a:pPr>
            <a:r>
              <a:rPr lang="en-US" sz="2400" spc="-70" dirty="0">
                <a:solidFill>
                  <a:srgbClr val="00AEEF">
                    <a:alpha val="99000"/>
                  </a:srgbClr>
                </a:solidFill>
                <a:latin typeface="Segoe UI Light" pitchFamily="34" charset="0"/>
                <a:cs typeface="Segoe UI Light" pitchFamily="34" charset="0"/>
              </a:rPr>
              <a:t>Subscription Example</a:t>
            </a:r>
          </a:p>
          <a:p>
            <a:pPr lvl="0" defTabSz="1218987" fontAlgn="ctr">
              <a:lnSpc>
                <a:spcPct val="100000"/>
              </a:lnSpc>
              <a:spcBef>
                <a:spcPts val="0"/>
              </a:spcBef>
              <a:spcAft>
                <a:spcPct val="0"/>
              </a:spcAft>
              <a:buSzTx/>
              <a:tabLst>
                <a:tab pos="304675" algn="l"/>
              </a:tabLst>
            </a:pPr>
            <a:r>
              <a:rPr lang="en-US" sz="1600" dirty="0">
                <a:solidFill>
                  <a:srgbClr val="525051">
                    <a:alpha val="99000"/>
                  </a:srgbClr>
                </a:solidFill>
                <a:latin typeface="Segoe UI"/>
              </a:rPr>
              <a:t>&lt;Subscription name="somesub1"&gt;</a:t>
            </a:r>
          </a:p>
          <a:p>
            <a:pPr lvl="0" defTabSz="1218987" fontAlgn="ctr">
              <a:lnSpc>
                <a:spcPct val="100000"/>
              </a:lnSpc>
              <a:spcBef>
                <a:spcPts val="0"/>
              </a:spcBef>
              <a:spcAft>
                <a:spcPts val="600"/>
              </a:spcAft>
              <a:buSzTx/>
              <a:tabLst>
                <a:tab pos="304675" algn="l"/>
              </a:tabLst>
            </a:pPr>
            <a:r>
              <a:rPr lang="en-US" sz="1600" dirty="0">
                <a:solidFill>
                  <a:srgbClr val="525051">
                    <a:alpha val="99000"/>
                  </a:srgbClr>
                </a:solidFill>
                <a:latin typeface="Segoe UI"/>
              </a:rPr>
              <a:t>    &lt;</a:t>
            </a:r>
            <a:r>
              <a:rPr lang="en-US" sz="1600" dirty="0" err="1">
                <a:solidFill>
                  <a:srgbClr val="525051">
                    <a:alpha val="99000"/>
                  </a:srgbClr>
                </a:solidFill>
                <a:latin typeface="Segoe UI"/>
              </a:rPr>
              <a:t>SubscriptionId</a:t>
            </a:r>
            <a:r>
              <a:rPr lang="en-US" sz="1600" dirty="0">
                <a:solidFill>
                  <a:srgbClr val="525051">
                    <a:alpha val="99000"/>
                  </a:srgbClr>
                </a:solidFill>
                <a:latin typeface="Segoe UI"/>
              </a:rPr>
              <a:t>&gt;13d83b03-6d06-4770-943c-3d46766c3a35&lt;/</a:t>
            </a:r>
            <a:r>
              <a:rPr lang="en-US" sz="1600" dirty="0" err="1">
                <a:solidFill>
                  <a:srgbClr val="525051">
                    <a:alpha val="99000"/>
                  </a:srgbClr>
                </a:solidFill>
                <a:latin typeface="Segoe UI"/>
              </a:rPr>
              <a:t>SubscriptionId</a:t>
            </a:r>
            <a:r>
              <a:rPr lang="en-US" sz="1600" dirty="0">
                <a:solidFill>
                  <a:srgbClr val="525051">
                    <a:alpha val="99000"/>
                  </a:srgbClr>
                </a:solidFill>
                <a:latin typeface="Segoe UI"/>
              </a:rPr>
              <a:t>&gt;</a:t>
            </a:r>
          </a:p>
          <a:p>
            <a:pPr lvl="0" defTabSz="1218987" fontAlgn="ctr">
              <a:lnSpc>
                <a:spcPct val="100000"/>
              </a:lnSpc>
              <a:spcBef>
                <a:spcPts val="0"/>
              </a:spcBef>
              <a:spcAft>
                <a:spcPct val="0"/>
              </a:spcAft>
              <a:buSzTx/>
              <a:tabLst>
                <a:tab pos="304675" algn="l"/>
              </a:tabLst>
            </a:pPr>
            <a:r>
              <a:rPr lang="en-US" sz="1600" dirty="0">
                <a:solidFill>
                  <a:srgbClr val="525051">
                    <a:alpha val="99000"/>
                  </a:srgbClr>
                </a:solidFill>
                <a:latin typeface="Segoe UI"/>
              </a:rPr>
              <a:t>&lt;Thumbprint&gt;2AC8112B34CC840A30B9C2716AE840D5DC107510&lt;/Thumbprint&gt;</a:t>
            </a:r>
          </a:p>
          <a:p>
            <a:pPr lvl="0" defTabSz="1218987" fontAlgn="ctr">
              <a:lnSpc>
                <a:spcPct val="100000"/>
              </a:lnSpc>
              <a:spcBef>
                <a:spcPts val="0"/>
              </a:spcBef>
              <a:spcAft>
                <a:spcPct val="0"/>
              </a:spcAft>
              <a:buSzTx/>
              <a:tabLst>
                <a:tab pos="304675" algn="l"/>
              </a:tabLst>
            </a:pPr>
            <a:r>
              <a:rPr lang="en-US" sz="1600" dirty="0">
                <a:solidFill>
                  <a:srgbClr val="525051">
                    <a:alpha val="99000"/>
                  </a:srgbClr>
                </a:solidFill>
                <a:latin typeface="Segoe UI"/>
              </a:rPr>
              <a:t>    &lt;</a:t>
            </a:r>
            <a:r>
              <a:rPr lang="en-US" sz="1600" dirty="0" err="1">
                <a:solidFill>
                  <a:srgbClr val="525051">
                    <a:alpha val="99000"/>
                  </a:srgbClr>
                </a:solidFill>
                <a:latin typeface="Segoe UI"/>
              </a:rPr>
              <a:t>ServiceEndpoint</a:t>
            </a:r>
            <a:r>
              <a:rPr lang="en-US" sz="1600" dirty="0">
                <a:solidFill>
                  <a:srgbClr val="525051">
                    <a:alpha val="99000"/>
                  </a:srgbClr>
                </a:solidFill>
                <a:latin typeface="Segoe UI"/>
              </a:rPr>
              <a:t>&gt;https://management.core.windows.net/&lt;/ServiceEndpoint&gt;</a:t>
            </a:r>
          </a:p>
          <a:p>
            <a:pPr lvl="0" defTabSz="1218987" fontAlgn="ctr">
              <a:lnSpc>
                <a:spcPct val="100000"/>
              </a:lnSpc>
              <a:spcBef>
                <a:spcPts val="0"/>
              </a:spcBef>
              <a:spcAft>
                <a:spcPct val="0"/>
              </a:spcAft>
              <a:buSzTx/>
              <a:tabLst>
                <a:tab pos="304675" algn="l"/>
              </a:tabLst>
            </a:pPr>
            <a:r>
              <a:rPr lang="en-US" sz="1600" dirty="0">
                <a:solidFill>
                  <a:srgbClr val="525051">
                    <a:alpha val="99000"/>
                  </a:srgbClr>
                </a:solidFill>
                <a:latin typeface="Segoe UI"/>
              </a:rPr>
              <a:t>  &lt;/Subscription&gt;</a:t>
            </a:r>
          </a:p>
        </p:txBody>
      </p:sp>
      <p:sp>
        <p:nvSpPr>
          <p:cNvPr id="19" name="Freeform 122"/>
          <p:cNvSpPr>
            <a:spLocks noEditPoints="1"/>
          </p:cNvSpPr>
          <p:nvPr/>
        </p:nvSpPr>
        <p:spPr bwMode="black">
          <a:xfrm>
            <a:off x="988788" y="2359787"/>
            <a:ext cx="1067024" cy="994684"/>
          </a:xfrm>
          <a:custGeom>
            <a:avLst/>
            <a:gdLst>
              <a:gd name="T0" fmla="*/ 691 w 853"/>
              <a:gd name="T1" fmla="*/ 374 h 794"/>
              <a:gd name="T2" fmla="*/ 565 w 853"/>
              <a:gd name="T3" fmla="*/ 458 h 794"/>
              <a:gd name="T4" fmla="*/ 505 w 853"/>
              <a:gd name="T5" fmla="*/ 367 h 794"/>
              <a:gd name="T6" fmla="*/ 569 w 853"/>
              <a:gd name="T7" fmla="*/ 324 h 794"/>
              <a:gd name="T8" fmla="*/ 575 w 853"/>
              <a:gd name="T9" fmla="*/ 293 h 794"/>
              <a:gd name="T10" fmla="*/ 575 w 853"/>
              <a:gd name="T11" fmla="*/ 293 h 794"/>
              <a:gd name="T12" fmla="*/ 544 w 853"/>
              <a:gd name="T13" fmla="*/ 286 h 794"/>
              <a:gd name="T14" fmla="*/ 480 w 853"/>
              <a:gd name="T15" fmla="*/ 329 h 794"/>
              <a:gd name="T16" fmla="*/ 448 w 853"/>
              <a:gd name="T17" fmla="*/ 284 h 794"/>
              <a:gd name="T18" fmla="*/ 574 w 853"/>
              <a:gd name="T19" fmla="*/ 200 h 794"/>
              <a:gd name="T20" fmla="*/ 691 w 853"/>
              <a:gd name="T21" fmla="*/ 374 h 794"/>
              <a:gd name="T22" fmla="*/ 416 w 853"/>
              <a:gd name="T23" fmla="*/ 558 h 794"/>
              <a:gd name="T24" fmla="*/ 356 w 853"/>
              <a:gd name="T25" fmla="*/ 467 h 794"/>
              <a:gd name="T26" fmla="*/ 199 w 853"/>
              <a:gd name="T27" fmla="*/ 572 h 794"/>
              <a:gd name="T28" fmla="*/ 167 w 853"/>
              <a:gd name="T29" fmla="*/ 566 h 794"/>
              <a:gd name="T30" fmla="*/ 167 w 853"/>
              <a:gd name="T31" fmla="*/ 566 h 794"/>
              <a:gd name="T32" fmla="*/ 174 w 853"/>
              <a:gd name="T33" fmla="*/ 534 h 794"/>
              <a:gd name="T34" fmla="*/ 331 w 853"/>
              <a:gd name="T35" fmla="*/ 429 h 794"/>
              <a:gd name="T36" fmla="*/ 299 w 853"/>
              <a:gd name="T37" fmla="*/ 382 h 794"/>
              <a:gd name="T38" fmla="*/ 100 w 853"/>
              <a:gd name="T39" fmla="*/ 517 h 794"/>
              <a:gd name="T40" fmla="*/ 0 w 853"/>
              <a:gd name="T41" fmla="*/ 709 h 794"/>
              <a:gd name="T42" fmla="*/ 217 w 853"/>
              <a:gd name="T43" fmla="*/ 691 h 794"/>
              <a:gd name="T44" fmla="*/ 416 w 853"/>
              <a:gd name="T45" fmla="*/ 558 h 794"/>
              <a:gd name="T46" fmla="*/ 416 w 853"/>
              <a:gd name="T47" fmla="*/ 558 h 794"/>
              <a:gd name="T48" fmla="*/ 621 w 853"/>
              <a:gd name="T49" fmla="*/ 168 h 794"/>
              <a:gd name="T50" fmla="*/ 621 w 853"/>
              <a:gd name="T51" fmla="*/ 168 h 794"/>
              <a:gd name="T52" fmla="*/ 738 w 853"/>
              <a:gd name="T53" fmla="*/ 343 h 794"/>
              <a:gd name="T54" fmla="*/ 853 w 853"/>
              <a:gd name="T55" fmla="*/ 265 h 794"/>
              <a:gd name="T56" fmla="*/ 738 w 853"/>
              <a:gd name="T57" fmla="*/ 93 h 794"/>
              <a:gd name="T58" fmla="*/ 621 w 853"/>
              <a:gd name="T59" fmla="*/ 168 h 794"/>
              <a:gd name="T60" fmla="*/ 717 w 853"/>
              <a:gd name="T61" fmla="*/ 675 h 794"/>
              <a:gd name="T62" fmla="*/ 598 w 853"/>
              <a:gd name="T63" fmla="*/ 497 h 794"/>
              <a:gd name="T64" fmla="*/ 563 w 853"/>
              <a:gd name="T65" fmla="*/ 494 h 794"/>
              <a:gd name="T66" fmla="*/ 384 w 853"/>
              <a:gd name="T67" fmla="*/ 227 h 794"/>
              <a:gd name="T68" fmla="*/ 403 w 853"/>
              <a:gd name="T69" fmla="*/ 177 h 794"/>
              <a:gd name="T70" fmla="*/ 284 w 853"/>
              <a:gd name="T71" fmla="*/ 1 h 794"/>
              <a:gd name="T72" fmla="*/ 281 w 853"/>
              <a:gd name="T73" fmla="*/ 0 h 794"/>
              <a:gd name="T74" fmla="*/ 283 w 853"/>
              <a:gd name="T75" fmla="*/ 43 h 794"/>
              <a:gd name="T76" fmla="*/ 317 w 853"/>
              <a:gd name="T77" fmla="*/ 130 h 794"/>
              <a:gd name="T78" fmla="*/ 214 w 853"/>
              <a:gd name="T79" fmla="*/ 198 h 794"/>
              <a:gd name="T80" fmla="*/ 143 w 853"/>
              <a:gd name="T81" fmla="*/ 110 h 794"/>
              <a:gd name="T82" fmla="*/ 120 w 853"/>
              <a:gd name="T83" fmla="*/ 78 h 794"/>
              <a:gd name="T84" fmla="*/ 106 w 853"/>
              <a:gd name="T85" fmla="*/ 119 h 794"/>
              <a:gd name="T86" fmla="*/ 226 w 853"/>
              <a:gd name="T87" fmla="*/ 296 h 794"/>
              <a:gd name="T88" fmla="*/ 267 w 853"/>
              <a:gd name="T89" fmla="*/ 299 h 794"/>
              <a:gd name="T90" fmla="*/ 443 w 853"/>
              <a:gd name="T91" fmla="*/ 560 h 794"/>
              <a:gd name="T92" fmla="*/ 420 w 853"/>
              <a:gd name="T93" fmla="*/ 615 h 794"/>
              <a:gd name="T94" fmla="*/ 539 w 853"/>
              <a:gd name="T95" fmla="*/ 793 h 794"/>
              <a:gd name="T96" fmla="*/ 542 w 853"/>
              <a:gd name="T97" fmla="*/ 794 h 794"/>
              <a:gd name="T98" fmla="*/ 539 w 853"/>
              <a:gd name="T99" fmla="*/ 750 h 794"/>
              <a:gd name="T100" fmla="*/ 507 w 853"/>
              <a:gd name="T101" fmla="*/ 664 h 794"/>
              <a:gd name="T102" fmla="*/ 610 w 853"/>
              <a:gd name="T103" fmla="*/ 595 h 794"/>
              <a:gd name="T104" fmla="*/ 680 w 853"/>
              <a:gd name="T105" fmla="*/ 683 h 794"/>
              <a:gd name="T106" fmla="*/ 702 w 853"/>
              <a:gd name="T107" fmla="*/ 716 h 794"/>
              <a:gd name="T108" fmla="*/ 717 w 853"/>
              <a:gd name="T109" fmla="*/ 675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53" h="794">
                <a:moveTo>
                  <a:pt x="691" y="374"/>
                </a:moveTo>
                <a:cubicBezTo>
                  <a:pt x="565" y="458"/>
                  <a:pt x="565" y="458"/>
                  <a:pt x="565" y="458"/>
                </a:cubicBezTo>
                <a:cubicBezTo>
                  <a:pt x="505" y="367"/>
                  <a:pt x="505" y="367"/>
                  <a:pt x="505" y="367"/>
                </a:cubicBezTo>
                <a:cubicBezTo>
                  <a:pt x="569" y="324"/>
                  <a:pt x="569" y="324"/>
                  <a:pt x="569" y="324"/>
                </a:cubicBezTo>
                <a:cubicBezTo>
                  <a:pt x="580" y="317"/>
                  <a:pt x="583" y="304"/>
                  <a:pt x="575" y="293"/>
                </a:cubicBezTo>
                <a:cubicBezTo>
                  <a:pt x="575" y="293"/>
                  <a:pt x="575" y="293"/>
                  <a:pt x="575" y="293"/>
                </a:cubicBezTo>
                <a:cubicBezTo>
                  <a:pt x="569" y="282"/>
                  <a:pt x="555" y="279"/>
                  <a:pt x="544" y="286"/>
                </a:cubicBezTo>
                <a:cubicBezTo>
                  <a:pt x="480" y="329"/>
                  <a:pt x="480" y="329"/>
                  <a:pt x="480" y="329"/>
                </a:cubicBezTo>
                <a:cubicBezTo>
                  <a:pt x="448" y="284"/>
                  <a:pt x="448" y="284"/>
                  <a:pt x="448" y="284"/>
                </a:cubicBezTo>
                <a:cubicBezTo>
                  <a:pt x="574" y="200"/>
                  <a:pt x="574" y="200"/>
                  <a:pt x="574" y="200"/>
                </a:cubicBezTo>
                <a:cubicBezTo>
                  <a:pt x="691" y="374"/>
                  <a:pt x="691" y="374"/>
                  <a:pt x="691" y="374"/>
                </a:cubicBezTo>
                <a:close/>
                <a:moveTo>
                  <a:pt x="416" y="558"/>
                </a:moveTo>
                <a:cubicBezTo>
                  <a:pt x="356" y="467"/>
                  <a:pt x="356" y="467"/>
                  <a:pt x="356" y="467"/>
                </a:cubicBezTo>
                <a:cubicBezTo>
                  <a:pt x="199" y="572"/>
                  <a:pt x="199" y="572"/>
                  <a:pt x="199" y="572"/>
                </a:cubicBezTo>
                <a:cubicBezTo>
                  <a:pt x="189" y="579"/>
                  <a:pt x="175" y="577"/>
                  <a:pt x="167" y="566"/>
                </a:cubicBezTo>
                <a:cubicBezTo>
                  <a:pt x="167" y="566"/>
                  <a:pt x="167" y="566"/>
                  <a:pt x="167" y="566"/>
                </a:cubicBezTo>
                <a:cubicBezTo>
                  <a:pt x="161" y="555"/>
                  <a:pt x="164" y="542"/>
                  <a:pt x="174" y="534"/>
                </a:cubicBezTo>
                <a:cubicBezTo>
                  <a:pt x="331" y="429"/>
                  <a:pt x="331" y="429"/>
                  <a:pt x="331" y="429"/>
                </a:cubicBezTo>
                <a:cubicBezTo>
                  <a:pt x="299" y="382"/>
                  <a:pt x="299" y="382"/>
                  <a:pt x="299" y="382"/>
                </a:cubicBezTo>
                <a:cubicBezTo>
                  <a:pt x="100" y="517"/>
                  <a:pt x="100" y="517"/>
                  <a:pt x="100" y="517"/>
                </a:cubicBezTo>
                <a:cubicBezTo>
                  <a:pt x="0" y="709"/>
                  <a:pt x="0" y="709"/>
                  <a:pt x="0" y="709"/>
                </a:cubicBezTo>
                <a:cubicBezTo>
                  <a:pt x="217" y="691"/>
                  <a:pt x="217" y="691"/>
                  <a:pt x="217" y="691"/>
                </a:cubicBezTo>
                <a:cubicBezTo>
                  <a:pt x="416" y="558"/>
                  <a:pt x="416" y="558"/>
                  <a:pt x="416" y="558"/>
                </a:cubicBezTo>
                <a:cubicBezTo>
                  <a:pt x="416" y="558"/>
                  <a:pt x="416" y="558"/>
                  <a:pt x="416" y="558"/>
                </a:cubicBezTo>
                <a:close/>
                <a:moveTo>
                  <a:pt x="621" y="168"/>
                </a:moveTo>
                <a:cubicBezTo>
                  <a:pt x="621" y="168"/>
                  <a:pt x="621" y="168"/>
                  <a:pt x="621" y="168"/>
                </a:cubicBezTo>
                <a:cubicBezTo>
                  <a:pt x="738" y="343"/>
                  <a:pt x="738" y="343"/>
                  <a:pt x="738" y="343"/>
                </a:cubicBezTo>
                <a:cubicBezTo>
                  <a:pt x="853" y="265"/>
                  <a:pt x="853" y="265"/>
                  <a:pt x="853" y="265"/>
                </a:cubicBezTo>
                <a:cubicBezTo>
                  <a:pt x="738" y="93"/>
                  <a:pt x="738" y="93"/>
                  <a:pt x="738" y="93"/>
                </a:cubicBezTo>
                <a:cubicBezTo>
                  <a:pt x="621" y="168"/>
                  <a:pt x="621" y="168"/>
                  <a:pt x="621" y="168"/>
                </a:cubicBezTo>
                <a:close/>
                <a:moveTo>
                  <a:pt x="717" y="675"/>
                </a:moveTo>
                <a:cubicBezTo>
                  <a:pt x="733" y="592"/>
                  <a:pt x="680" y="513"/>
                  <a:pt x="598" y="497"/>
                </a:cubicBezTo>
                <a:cubicBezTo>
                  <a:pt x="586" y="495"/>
                  <a:pt x="575" y="494"/>
                  <a:pt x="563" y="494"/>
                </a:cubicBezTo>
                <a:cubicBezTo>
                  <a:pt x="563" y="494"/>
                  <a:pt x="563" y="494"/>
                  <a:pt x="384" y="227"/>
                </a:cubicBezTo>
                <a:cubicBezTo>
                  <a:pt x="393" y="212"/>
                  <a:pt x="399" y="196"/>
                  <a:pt x="403" y="177"/>
                </a:cubicBezTo>
                <a:cubicBezTo>
                  <a:pt x="419" y="96"/>
                  <a:pt x="366" y="16"/>
                  <a:pt x="284" y="1"/>
                </a:cubicBezTo>
                <a:cubicBezTo>
                  <a:pt x="282" y="1"/>
                  <a:pt x="281" y="0"/>
                  <a:pt x="281" y="0"/>
                </a:cubicBezTo>
                <a:cubicBezTo>
                  <a:pt x="281" y="0"/>
                  <a:pt x="281" y="0"/>
                  <a:pt x="283" y="43"/>
                </a:cubicBezTo>
                <a:cubicBezTo>
                  <a:pt x="309" y="62"/>
                  <a:pt x="323" y="96"/>
                  <a:pt x="317" y="130"/>
                </a:cubicBezTo>
                <a:cubicBezTo>
                  <a:pt x="307" y="177"/>
                  <a:pt x="262" y="208"/>
                  <a:pt x="214" y="198"/>
                </a:cubicBezTo>
                <a:cubicBezTo>
                  <a:pt x="171" y="190"/>
                  <a:pt x="142" y="153"/>
                  <a:pt x="143" y="110"/>
                </a:cubicBezTo>
                <a:cubicBezTo>
                  <a:pt x="143" y="110"/>
                  <a:pt x="143" y="110"/>
                  <a:pt x="120" y="78"/>
                </a:cubicBezTo>
                <a:cubicBezTo>
                  <a:pt x="114" y="91"/>
                  <a:pt x="109" y="104"/>
                  <a:pt x="106" y="119"/>
                </a:cubicBezTo>
                <a:cubicBezTo>
                  <a:pt x="91" y="201"/>
                  <a:pt x="144" y="281"/>
                  <a:pt x="226" y="296"/>
                </a:cubicBezTo>
                <a:cubicBezTo>
                  <a:pt x="240" y="299"/>
                  <a:pt x="254" y="300"/>
                  <a:pt x="267" y="299"/>
                </a:cubicBezTo>
                <a:cubicBezTo>
                  <a:pt x="267" y="299"/>
                  <a:pt x="267" y="299"/>
                  <a:pt x="443" y="560"/>
                </a:cubicBezTo>
                <a:cubicBezTo>
                  <a:pt x="432" y="576"/>
                  <a:pt x="424" y="595"/>
                  <a:pt x="420" y="615"/>
                </a:cubicBezTo>
                <a:cubicBezTo>
                  <a:pt x="404" y="697"/>
                  <a:pt x="457" y="777"/>
                  <a:pt x="539" y="793"/>
                </a:cubicBezTo>
                <a:cubicBezTo>
                  <a:pt x="540" y="793"/>
                  <a:pt x="541" y="794"/>
                  <a:pt x="542" y="794"/>
                </a:cubicBezTo>
                <a:cubicBezTo>
                  <a:pt x="542" y="794"/>
                  <a:pt x="542" y="794"/>
                  <a:pt x="539" y="750"/>
                </a:cubicBezTo>
                <a:cubicBezTo>
                  <a:pt x="513" y="731"/>
                  <a:pt x="500" y="698"/>
                  <a:pt x="507" y="664"/>
                </a:cubicBezTo>
                <a:cubicBezTo>
                  <a:pt x="515" y="616"/>
                  <a:pt x="562" y="585"/>
                  <a:pt x="610" y="595"/>
                </a:cubicBezTo>
                <a:cubicBezTo>
                  <a:pt x="652" y="603"/>
                  <a:pt x="681" y="642"/>
                  <a:pt x="680" y="683"/>
                </a:cubicBezTo>
                <a:cubicBezTo>
                  <a:pt x="680" y="683"/>
                  <a:pt x="680" y="683"/>
                  <a:pt x="702" y="716"/>
                </a:cubicBezTo>
                <a:cubicBezTo>
                  <a:pt x="708" y="703"/>
                  <a:pt x="714" y="689"/>
                  <a:pt x="717" y="6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9"/>
          <p:cNvSpPr>
            <a:spLocks noEditPoints="1"/>
          </p:cNvSpPr>
          <p:nvPr/>
        </p:nvSpPr>
        <p:spPr bwMode="black">
          <a:xfrm>
            <a:off x="1000217" y="4587479"/>
            <a:ext cx="979396" cy="983374"/>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531476231"/>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Switching Between Subscription Settings</a:t>
            </a:r>
            <a:endParaRPr lang="en-US" dirty="0"/>
          </a:p>
        </p:txBody>
      </p:sp>
      <p:sp>
        <p:nvSpPr>
          <p:cNvPr id="5" name="Text Placeholder 4"/>
          <p:cNvSpPr txBox="1">
            <a:spLocks/>
          </p:cNvSpPr>
          <p:nvPr/>
        </p:nvSpPr>
        <p:spPr>
          <a:xfrm>
            <a:off x="2466818" y="1900238"/>
            <a:ext cx="9214007" cy="1944744"/>
          </a:xfrm>
          <a:prstGeom prst="rect">
            <a:avLst/>
          </a:prstGeom>
          <a:solidFill>
            <a:schemeClr val="tx1">
              <a:alpha val="5000"/>
            </a:schemeClr>
          </a:solidFill>
        </p:spPr>
        <p:txBody>
          <a:bodyPr lIns="137137" tIns="0" rIns="182848"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768"/>
              </a:spcBef>
              <a:buSzTx/>
            </a:pPr>
            <a:r>
              <a:rPr lang="en-US" sz="2400" spc="-70" dirty="0">
                <a:solidFill>
                  <a:schemeClr val="accent2">
                    <a:alpha val="99000"/>
                  </a:schemeClr>
                </a:solidFill>
                <a:latin typeface="Segoe UI Light" pitchFamily="34" charset="0"/>
                <a:cs typeface="Segoe UI Light" pitchFamily="34" charset="0"/>
              </a:rPr>
              <a:t>Multiple Subscription Support </a:t>
            </a:r>
          </a:p>
          <a:p>
            <a:pPr fontAlgn="ctr">
              <a:lnSpc>
                <a:spcPct val="100000"/>
              </a:lnSpc>
              <a:spcBef>
                <a:spcPts val="0"/>
              </a:spcBef>
              <a:spcAft>
                <a:spcPct val="0"/>
              </a:spcAft>
              <a:buSzTx/>
              <a:tabLst>
                <a:tab pos="304675" algn="l"/>
              </a:tabLst>
            </a:pPr>
            <a:r>
              <a:rPr lang="en-US" sz="1600" dirty="0">
                <a:solidFill>
                  <a:srgbClr val="525051">
                    <a:alpha val="99000"/>
                  </a:srgbClr>
                </a:solidFill>
                <a:latin typeface="Segoe UI"/>
              </a:rPr>
              <a:t>Get-</a:t>
            </a:r>
            <a:r>
              <a:rPr lang="en-US" sz="1600" dirty="0" err="1">
                <a:solidFill>
                  <a:srgbClr val="525051">
                    <a:alpha val="99000"/>
                  </a:srgbClr>
                </a:solidFill>
                <a:latin typeface="Segoe UI"/>
              </a:rPr>
              <a:t>AzureSubscription</a:t>
            </a:r>
            <a:r>
              <a:rPr lang="en-US" sz="1600" dirty="0">
                <a:solidFill>
                  <a:srgbClr val="525051">
                    <a:alpha val="99000"/>
                  </a:srgbClr>
                </a:solidFill>
                <a:latin typeface="Segoe UI"/>
              </a:rPr>
              <a:t> | </a:t>
            </a:r>
            <a:r>
              <a:rPr lang="en-US" sz="1600" dirty="0" err="1">
                <a:solidFill>
                  <a:srgbClr val="525051">
                    <a:alpha val="99000"/>
                  </a:srgbClr>
                </a:solidFill>
                <a:latin typeface="Segoe UI"/>
              </a:rPr>
              <a:t>foreach</a:t>
            </a:r>
            <a:r>
              <a:rPr lang="en-US" sz="1600" dirty="0">
                <a:solidFill>
                  <a:srgbClr val="525051">
                    <a:alpha val="99000"/>
                  </a:srgbClr>
                </a:solidFill>
                <a:latin typeface="Segoe UI"/>
              </a:rPr>
              <a:t> { </a:t>
            </a:r>
          </a:p>
          <a:p>
            <a:pPr fontAlgn="ctr">
              <a:lnSpc>
                <a:spcPct val="100000"/>
              </a:lnSpc>
              <a:spcBef>
                <a:spcPts val="0"/>
              </a:spcBef>
              <a:spcAft>
                <a:spcPct val="0"/>
              </a:spcAft>
              <a:buSzTx/>
              <a:tabLst>
                <a:tab pos="304675" algn="l"/>
              </a:tabLst>
            </a:pPr>
            <a:r>
              <a:rPr lang="en-US" sz="1600" dirty="0">
                <a:solidFill>
                  <a:srgbClr val="525051">
                    <a:alpha val="99000"/>
                  </a:srgbClr>
                </a:solidFill>
                <a:latin typeface="Segoe UI"/>
              </a:rPr>
              <a:t>     Select-</a:t>
            </a:r>
            <a:r>
              <a:rPr lang="en-US" sz="1600" dirty="0" err="1">
                <a:solidFill>
                  <a:srgbClr val="525051">
                    <a:alpha val="99000"/>
                  </a:srgbClr>
                </a:solidFill>
                <a:latin typeface="Segoe UI"/>
              </a:rPr>
              <a:t>AzureSubscription</a:t>
            </a:r>
            <a:r>
              <a:rPr lang="en-US" sz="1600" dirty="0">
                <a:solidFill>
                  <a:srgbClr val="525051">
                    <a:alpha val="99000"/>
                  </a:srgbClr>
                </a:solidFill>
                <a:latin typeface="Segoe UI"/>
              </a:rPr>
              <a:t> $_.</a:t>
            </a:r>
            <a:r>
              <a:rPr lang="en-US" sz="1600" dirty="0" err="1">
                <a:solidFill>
                  <a:srgbClr val="525051">
                    <a:alpha val="99000"/>
                  </a:srgbClr>
                </a:solidFill>
                <a:latin typeface="Segoe UI"/>
              </a:rPr>
              <a:t>SubscriptionName</a:t>
            </a:r>
            <a:endParaRPr lang="en-US" sz="1600" dirty="0">
              <a:solidFill>
                <a:srgbClr val="525051">
                  <a:alpha val="99000"/>
                </a:srgbClr>
              </a:solidFill>
              <a:latin typeface="Segoe UI"/>
            </a:endParaRPr>
          </a:p>
          <a:p>
            <a:pPr fontAlgn="ctr">
              <a:lnSpc>
                <a:spcPct val="100000"/>
              </a:lnSpc>
              <a:spcBef>
                <a:spcPts val="0"/>
              </a:spcBef>
              <a:spcAft>
                <a:spcPct val="0"/>
              </a:spcAft>
              <a:buSzTx/>
              <a:tabLst>
                <a:tab pos="304675" algn="l"/>
              </a:tabLst>
            </a:pPr>
            <a:r>
              <a:rPr lang="en-US" sz="1600" dirty="0">
                <a:solidFill>
                  <a:srgbClr val="525051">
                    <a:alpha val="99000"/>
                  </a:srgbClr>
                </a:solidFill>
                <a:latin typeface="Segoe UI"/>
              </a:rPr>
              <a:t>     </a:t>
            </a:r>
            <a:r>
              <a:rPr lang="en-US" sz="1600" dirty="0">
                <a:solidFill>
                  <a:schemeClr val="accent6">
                    <a:alpha val="99000"/>
                  </a:schemeClr>
                </a:solidFill>
                <a:latin typeface="Segoe UI"/>
              </a:rPr>
              <a:t># Perform Management Operation Against Each Subscription</a:t>
            </a:r>
          </a:p>
          <a:p>
            <a:pPr fontAlgn="ctr">
              <a:lnSpc>
                <a:spcPct val="100000"/>
              </a:lnSpc>
              <a:spcBef>
                <a:spcPts val="0"/>
              </a:spcBef>
              <a:spcAft>
                <a:spcPct val="0"/>
              </a:spcAft>
              <a:buSzTx/>
              <a:tabLst>
                <a:tab pos="304675" algn="l"/>
              </a:tabLst>
            </a:pPr>
            <a:r>
              <a:rPr lang="en-US" sz="1600" dirty="0">
                <a:solidFill>
                  <a:srgbClr val="525051">
                    <a:alpha val="99000"/>
                  </a:srgbClr>
                </a:solidFill>
                <a:latin typeface="Segoe UI"/>
              </a:rPr>
              <a:t>}</a:t>
            </a:r>
          </a:p>
        </p:txBody>
      </p:sp>
      <p:sp>
        <p:nvSpPr>
          <p:cNvPr id="6" name="Rectangle 5"/>
          <p:cNvSpPr>
            <a:spLocks noChangeAspect="1"/>
          </p:cNvSpPr>
          <p:nvPr/>
        </p:nvSpPr>
        <p:spPr bwMode="auto">
          <a:xfrm>
            <a:off x="520699" y="1900238"/>
            <a:ext cx="1947861" cy="194786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7" rIns="91412" bIns="45707" rtlCol="0" anchor="ctr"/>
          <a:lstStyle/>
          <a:p>
            <a:pPr algn="ctr"/>
            <a:endParaRPr lang="en-US"/>
          </a:p>
        </p:txBody>
      </p:sp>
      <p:sp>
        <p:nvSpPr>
          <p:cNvPr id="7" name="Freeform 58"/>
          <p:cNvSpPr>
            <a:spLocks noEditPoints="1"/>
          </p:cNvSpPr>
          <p:nvPr/>
        </p:nvSpPr>
        <p:spPr bwMode="black">
          <a:xfrm>
            <a:off x="936469" y="2275921"/>
            <a:ext cx="1116322" cy="1196496"/>
          </a:xfrm>
          <a:custGeom>
            <a:avLst/>
            <a:gdLst>
              <a:gd name="T0" fmla="*/ 181 w 182"/>
              <a:gd name="T1" fmla="*/ 65 h 195"/>
              <a:gd name="T2" fmla="*/ 88 w 182"/>
              <a:gd name="T3" fmla="*/ 0 h 195"/>
              <a:gd name="T4" fmla="*/ 88 w 182"/>
              <a:gd name="T5" fmla="*/ 40 h 195"/>
              <a:gd name="T6" fmla="*/ 1 w 182"/>
              <a:gd name="T7" fmla="*/ 40 h 195"/>
              <a:gd name="T8" fmla="*/ 1 w 182"/>
              <a:gd name="T9" fmla="*/ 89 h 195"/>
              <a:gd name="T10" fmla="*/ 57 w 182"/>
              <a:gd name="T11" fmla="*/ 89 h 195"/>
              <a:gd name="T12" fmla="*/ 88 w 182"/>
              <a:gd name="T13" fmla="*/ 68 h 195"/>
              <a:gd name="T14" fmla="*/ 88 w 182"/>
              <a:gd name="T15" fmla="*/ 130 h 195"/>
              <a:gd name="T16" fmla="*/ 181 w 182"/>
              <a:gd name="T17" fmla="*/ 65 h 195"/>
              <a:gd name="T18" fmla="*/ 19 w 182"/>
              <a:gd name="T19" fmla="*/ 127 h 195"/>
              <a:gd name="T20" fmla="*/ 88 w 182"/>
              <a:gd name="T21" fmla="*/ 172 h 195"/>
              <a:gd name="T22" fmla="*/ 88 w 182"/>
              <a:gd name="T23" fmla="*/ 142 h 195"/>
              <a:gd name="T24" fmla="*/ 178 w 182"/>
              <a:gd name="T25" fmla="*/ 142 h 195"/>
              <a:gd name="T26" fmla="*/ 178 w 182"/>
              <a:gd name="T27" fmla="*/ 153 h 195"/>
              <a:gd name="T28" fmla="*/ 100 w 182"/>
              <a:gd name="T29" fmla="*/ 153 h 195"/>
              <a:gd name="T30" fmla="*/ 100 w 182"/>
              <a:gd name="T31" fmla="*/ 195 h 195"/>
              <a:gd name="T32" fmla="*/ 0 w 182"/>
              <a:gd name="T33" fmla="*/ 127 h 195"/>
              <a:gd name="T34" fmla="*/ 19 w 182"/>
              <a:gd name="T35" fmla="*/ 12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2" h="195">
                <a:moveTo>
                  <a:pt x="181" y="65"/>
                </a:moveTo>
                <a:cubicBezTo>
                  <a:pt x="88" y="0"/>
                  <a:pt x="88" y="0"/>
                  <a:pt x="88" y="0"/>
                </a:cubicBezTo>
                <a:cubicBezTo>
                  <a:pt x="88" y="40"/>
                  <a:pt x="88" y="40"/>
                  <a:pt x="88" y="40"/>
                </a:cubicBezTo>
                <a:cubicBezTo>
                  <a:pt x="1" y="40"/>
                  <a:pt x="1" y="40"/>
                  <a:pt x="1" y="40"/>
                </a:cubicBezTo>
                <a:cubicBezTo>
                  <a:pt x="1" y="89"/>
                  <a:pt x="1" y="89"/>
                  <a:pt x="1" y="89"/>
                </a:cubicBezTo>
                <a:cubicBezTo>
                  <a:pt x="57" y="89"/>
                  <a:pt x="57" y="89"/>
                  <a:pt x="57" y="89"/>
                </a:cubicBezTo>
                <a:cubicBezTo>
                  <a:pt x="88" y="68"/>
                  <a:pt x="88" y="68"/>
                  <a:pt x="88" y="68"/>
                </a:cubicBezTo>
                <a:cubicBezTo>
                  <a:pt x="88" y="130"/>
                  <a:pt x="88" y="130"/>
                  <a:pt x="88" y="130"/>
                </a:cubicBezTo>
                <a:cubicBezTo>
                  <a:pt x="181" y="65"/>
                  <a:pt x="181" y="65"/>
                  <a:pt x="181" y="65"/>
                </a:cubicBezTo>
                <a:close/>
                <a:moveTo>
                  <a:pt x="19" y="127"/>
                </a:moveTo>
                <a:cubicBezTo>
                  <a:pt x="88" y="172"/>
                  <a:pt x="88" y="172"/>
                  <a:pt x="88" y="172"/>
                </a:cubicBezTo>
                <a:cubicBezTo>
                  <a:pt x="88" y="142"/>
                  <a:pt x="88" y="142"/>
                  <a:pt x="88" y="142"/>
                </a:cubicBezTo>
                <a:cubicBezTo>
                  <a:pt x="178" y="142"/>
                  <a:pt x="178" y="142"/>
                  <a:pt x="178" y="142"/>
                </a:cubicBezTo>
                <a:cubicBezTo>
                  <a:pt x="182" y="142"/>
                  <a:pt x="182" y="153"/>
                  <a:pt x="178" y="153"/>
                </a:cubicBezTo>
                <a:cubicBezTo>
                  <a:pt x="100" y="153"/>
                  <a:pt x="100" y="153"/>
                  <a:pt x="100" y="153"/>
                </a:cubicBezTo>
                <a:cubicBezTo>
                  <a:pt x="100" y="195"/>
                  <a:pt x="100" y="195"/>
                  <a:pt x="100" y="195"/>
                </a:cubicBezTo>
                <a:cubicBezTo>
                  <a:pt x="0" y="127"/>
                  <a:pt x="0" y="127"/>
                  <a:pt x="0" y="127"/>
                </a:cubicBezTo>
                <a:cubicBezTo>
                  <a:pt x="19" y="127"/>
                  <a:pt x="19" y="127"/>
                  <a:pt x="19" y="127"/>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2332205619"/>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Setting the current storage account</a:t>
            </a:r>
            <a:br>
              <a:rPr lang="en-US" dirty="0" smtClean="0"/>
            </a:br>
            <a:endParaRPr lang="en-US" dirty="0"/>
          </a:p>
        </p:txBody>
      </p:sp>
      <p:sp>
        <p:nvSpPr>
          <p:cNvPr id="5" name="Text Placeholder 4"/>
          <p:cNvSpPr txBox="1">
            <a:spLocks/>
          </p:cNvSpPr>
          <p:nvPr/>
        </p:nvSpPr>
        <p:spPr>
          <a:xfrm>
            <a:off x="1829218" y="1900239"/>
            <a:ext cx="9851607" cy="1307592"/>
          </a:xfrm>
          <a:prstGeom prst="rect">
            <a:avLst/>
          </a:prstGeom>
          <a:solidFill>
            <a:schemeClr val="tx1">
              <a:alpha val="5000"/>
            </a:schemeClr>
          </a:solidFill>
        </p:spPr>
        <p:txBody>
          <a:bodyPr lIns="137137" tIns="0" rIns="182848"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768"/>
              </a:spcBef>
              <a:buSzTx/>
            </a:pPr>
            <a:r>
              <a:rPr lang="en-US" sz="2400" spc="-70" dirty="0">
                <a:solidFill>
                  <a:schemeClr val="accent2">
                    <a:alpha val="99000"/>
                  </a:schemeClr>
                </a:solidFill>
                <a:latin typeface="Segoe UI Light" pitchFamily="34" charset="0"/>
                <a:cs typeface="Segoe UI Light" pitchFamily="34" charset="0"/>
              </a:rPr>
              <a:t>Returns Storage Account</a:t>
            </a:r>
            <a:endParaRPr lang="en-US" sz="2400" spc="-70" dirty="0">
              <a:gradFill>
                <a:gsLst>
                  <a:gs pos="0">
                    <a:srgbClr val="292929"/>
                  </a:gs>
                  <a:gs pos="100000">
                    <a:srgbClr val="292929"/>
                  </a:gs>
                </a:gsLst>
                <a:lin ang="5400000" scaled="0"/>
              </a:gradFill>
              <a:latin typeface="Segoe UI Light"/>
            </a:endParaRPr>
          </a:p>
          <a:p>
            <a:pPr fontAlgn="ctr">
              <a:lnSpc>
                <a:spcPct val="100000"/>
              </a:lnSpc>
              <a:spcBef>
                <a:spcPts val="0"/>
              </a:spcBef>
              <a:spcAft>
                <a:spcPct val="0"/>
              </a:spcAft>
              <a:buSzTx/>
              <a:tabLst>
                <a:tab pos="304675" algn="l"/>
              </a:tabLst>
            </a:pPr>
            <a:r>
              <a:rPr lang="en-US" sz="1600" dirty="0">
                <a:solidFill>
                  <a:srgbClr val="525051">
                    <a:alpha val="99000"/>
                  </a:srgbClr>
                </a:solidFill>
                <a:latin typeface="Segoe UI"/>
              </a:rPr>
              <a:t>Get-</a:t>
            </a:r>
            <a:r>
              <a:rPr lang="en-US" sz="1600" dirty="0" err="1">
                <a:solidFill>
                  <a:srgbClr val="525051">
                    <a:alpha val="99000"/>
                  </a:srgbClr>
                </a:solidFill>
                <a:latin typeface="Segoe UI"/>
              </a:rPr>
              <a:t>AzureStorageAccount</a:t>
            </a:r>
            <a:r>
              <a:rPr lang="en-US" sz="1600" dirty="0">
                <a:solidFill>
                  <a:srgbClr val="525051">
                    <a:alpha val="99000"/>
                  </a:srgbClr>
                </a:solidFill>
                <a:latin typeface="Segoe UI"/>
              </a:rPr>
              <a:t> | Select </a:t>
            </a:r>
            <a:r>
              <a:rPr lang="en-US" sz="1600" dirty="0" err="1">
                <a:solidFill>
                  <a:srgbClr val="525051">
                    <a:alpha val="99000"/>
                  </a:srgbClr>
                </a:solidFill>
                <a:latin typeface="Segoe UI"/>
              </a:rPr>
              <a:t>StorageAccountName</a:t>
            </a:r>
            <a:endParaRPr lang="en-US" sz="1600" kern="0" dirty="0">
              <a:ln>
                <a:solidFill>
                  <a:prstClr val="white">
                    <a:alpha val="0"/>
                  </a:prstClr>
                </a:solidFill>
              </a:ln>
              <a:solidFill>
                <a:srgbClr val="373737"/>
              </a:solidFill>
              <a:latin typeface="Segoe UI"/>
              <a:cs typeface="Arial" pitchFamily="34" charset="0"/>
            </a:endParaRPr>
          </a:p>
        </p:txBody>
      </p:sp>
      <p:sp>
        <p:nvSpPr>
          <p:cNvPr id="6" name="Rectangle 5"/>
          <p:cNvSpPr>
            <a:spLocks noChangeAspect="1"/>
          </p:cNvSpPr>
          <p:nvPr/>
        </p:nvSpPr>
        <p:spPr bwMode="auto">
          <a:xfrm>
            <a:off x="520700" y="1900239"/>
            <a:ext cx="1309688" cy="130968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7" rIns="91412" bIns="45707" rtlCol="0" anchor="ctr"/>
          <a:lstStyle/>
          <a:p>
            <a:pPr algn="ctr"/>
            <a:endParaRPr lang="en-US"/>
          </a:p>
        </p:txBody>
      </p:sp>
      <p:sp>
        <p:nvSpPr>
          <p:cNvPr id="7" name="Rectangle 6"/>
          <p:cNvSpPr>
            <a:spLocks/>
          </p:cNvSpPr>
          <p:nvPr/>
        </p:nvSpPr>
        <p:spPr bwMode="auto">
          <a:xfrm>
            <a:off x="520705" y="3390843"/>
            <a:ext cx="1307591" cy="130759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en-US"/>
          </a:p>
        </p:txBody>
      </p:sp>
      <p:sp>
        <p:nvSpPr>
          <p:cNvPr id="8" name="Rectangle 7"/>
          <p:cNvSpPr>
            <a:spLocks/>
          </p:cNvSpPr>
          <p:nvPr/>
        </p:nvSpPr>
        <p:spPr bwMode="auto">
          <a:xfrm>
            <a:off x="520705" y="4879353"/>
            <a:ext cx="1307591" cy="130759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7" rIns="91412" bIns="45707" rtlCol="0" anchor="ctr"/>
          <a:lstStyle/>
          <a:p>
            <a:pPr algn="ctr"/>
            <a:endParaRPr lang="en-US"/>
          </a:p>
        </p:txBody>
      </p:sp>
      <p:sp>
        <p:nvSpPr>
          <p:cNvPr id="9" name="Text Placeholder 4"/>
          <p:cNvSpPr txBox="1">
            <a:spLocks/>
          </p:cNvSpPr>
          <p:nvPr/>
        </p:nvSpPr>
        <p:spPr>
          <a:xfrm>
            <a:off x="1829218" y="4879353"/>
            <a:ext cx="9851607" cy="1307592"/>
          </a:xfrm>
          <a:prstGeom prst="rect">
            <a:avLst/>
          </a:prstGeom>
          <a:solidFill>
            <a:schemeClr val="tx1">
              <a:alpha val="5000"/>
            </a:schemeClr>
          </a:solidFill>
        </p:spPr>
        <p:txBody>
          <a:bodyPr lIns="137137" tIns="0" rIns="182848"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768"/>
              </a:spcBef>
              <a:spcAft>
                <a:spcPts val="300"/>
              </a:spcAft>
              <a:buSzTx/>
            </a:pPr>
            <a:r>
              <a:rPr lang="en-US" sz="2400" spc="-70" dirty="0" err="1">
                <a:solidFill>
                  <a:schemeClr val="accent2">
                    <a:alpha val="99000"/>
                  </a:schemeClr>
                </a:solidFill>
                <a:latin typeface="Segoe UI Light" pitchFamily="34" charset="0"/>
                <a:cs typeface="Segoe UI Light" pitchFamily="34" charset="0"/>
              </a:rPr>
              <a:t>Cmdlets</a:t>
            </a:r>
            <a:r>
              <a:rPr lang="en-US" sz="2400" spc="-70" dirty="0">
                <a:solidFill>
                  <a:schemeClr val="accent2">
                    <a:alpha val="99000"/>
                  </a:schemeClr>
                </a:solidFill>
                <a:latin typeface="Segoe UI Light" pitchFamily="34" charset="0"/>
                <a:cs typeface="Segoe UI Light" pitchFamily="34" charset="0"/>
              </a:rPr>
              <a:t> like New-</a:t>
            </a:r>
            <a:r>
              <a:rPr lang="en-US" sz="2400" spc="-70" dirty="0" err="1">
                <a:solidFill>
                  <a:schemeClr val="accent2">
                    <a:alpha val="99000"/>
                  </a:schemeClr>
                </a:solidFill>
                <a:latin typeface="Segoe UI Light" pitchFamily="34" charset="0"/>
                <a:cs typeface="Segoe UI Light" pitchFamily="34" charset="0"/>
              </a:rPr>
              <a:t>AzureQuickVM</a:t>
            </a:r>
            <a:r>
              <a:rPr lang="en-US" sz="2400" spc="-70" dirty="0">
                <a:solidFill>
                  <a:schemeClr val="accent2">
                    <a:alpha val="99000"/>
                  </a:schemeClr>
                </a:solidFill>
                <a:latin typeface="Segoe UI Light" pitchFamily="34" charset="0"/>
                <a:cs typeface="Segoe UI Light" pitchFamily="34" charset="0"/>
              </a:rPr>
              <a:t> will use this Account</a:t>
            </a:r>
            <a:endParaRPr lang="en-US" sz="1600" dirty="0">
              <a:solidFill>
                <a:srgbClr val="525051">
                  <a:alpha val="99000"/>
                </a:srgbClr>
              </a:solidFill>
              <a:latin typeface="Segoe UI"/>
            </a:endParaRPr>
          </a:p>
        </p:txBody>
      </p:sp>
      <p:sp>
        <p:nvSpPr>
          <p:cNvPr id="10" name="Text Placeholder 4"/>
          <p:cNvSpPr txBox="1">
            <a:spLocks/>
          </p:cNvSpPr>
          <p:nvPr/>
        </p:nvSpPr>
        <p:spPr>
          <a:xfrm>
            <a:off x="1829218" y="3390843"/>
            <a:ext cx="9851607" cy="1307592"/>
          </a:xfrm>
          <a:prstGeom prst="rect">
            <a:avLst/>
          </a:prstGeom>
          <a:solidFill>
            <a:schemeClr val="tx1">
              <a:alpha val="5000"/>
            </a:schemeClr>
          </a:solidFill>
        </p:spPr>
        <p:txBody>
          <a:bodyPr lIns="137137" tIns="0" rIns="182848"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768"/>
              </a:spcBef>
              <a:buSzTx/>
            </a:pPr>
            <a:r>
              <a:rPr lang="en-US" sz="2400" spc="-70" dirty="0">
                <a:solidFill>
                  <a:schemeClr val="accent2">
                    <a:alpha val="99000"/>
                  </a:schemeClr>
                </a:solidFill>
                <a:latin typeface="Segoe UI Light" pitchFamily="34" charset="0"/>
                <a:cs typeface="Segoe UI Light" pitchFamily="34" charset="0"/>
              </a:rPr>
              <a:t>Sets the Current Storage </a:t>
            </a:r>
            <a:r>
              <a:rPr lang="en-US" sz="2400" spc="-70" dirty="0" smtClean="0">
                <a:solidFill>
                  <a:schemeClr val="accent2">
                    <a:alpha val="99000"/>
                  </a:schemeClr>
                </a:solidFill>
                <a:latin typeface="Segoe UI Light" pitchFamily="34" charset="0"/>
                <a:cs typeface="Segoe UI Light" pitchFamily="34" charset="0"/>
              </a:rPr>
              <a:t>Account</a:t>
            </a:r>
          </a:p>
          <a:p>
            <a:pPr>
              <a:lnSpc>
                <a:spcPct val="100000"/>
              </a:lnSpc>
              <a:spcBef>
                <a:spcPts val="0"/>
              </a:spcBef>
              <a:buSzTx/>
            </a:pPr>
            <a:r>
              <a:rPr lang="en-US" sz="1600" kern="0" dirty="0">
                <a:ln>
                  <a:solidFill>
                    <a:prstClr val="white">
                      <a:alpha val="0"/>
                    </a:prstClr>
                  </a:solidFill>
                </a:ln>
                <a:solidFill>
                  <a:srgbClr val="373737"/>
                </a:solidFill>
                <a:latin typeface="Segoe UI"/>
                <a:cs typeface="Arial" pitchFamily="34" charset="0"/>
              </a:rPr>
              <a:t>Set-</a:t>
            </a:r>
            <a:r>
              <a:rPr lang="en-US" sz="1600" kern="0" dirty="0" err="1">
                <a:ln>
                  <a:solidFill>
                    <a:prstClr val="white">
                      <a:alpha val="0"/>
                    </a:prstClr>
                  </a:solidFill>
                </a:ln>
                <a:solidFill>
                  <a:srgbClr val="373737"/>
                </a:solidFill>
                <a:latin typeface="Segoe UI"/>
                <a:cs typeface="Arial" pitchFamily="34" charset="0"/>
              </a:rPr>
              <a:t>AzureSubscription</a:t>
            </a:r>
            <a:r>
              <a:rPr lang="en-US" sz="1600" kern="0" dirty="0">
                <a:ln>
                  <a:solidFill>
                    <a:prstClr val="white">
                      <a:alpha val="0"/>
                    </a:prstClr>
                  </a:solidFill>
                </a:ln>
                <a:solidFill>
                  <a:srgbClr val="373737"/>
                </a:solidFill>
                <a:latin typeface="Segoe UI"/>
                <a:cs typeface="Arial" pitchFamily="34" charset="0"/>
              </a:rPr>
              <a:t> 'somesub1' -</a:t>
            </a:r>
            <a:r>
              <a:rPr lang="en-US" sz="1600" kern="0" dirty="0" err="1">
                <a:ln>
                  <a:solidFill>
                    <a:prstClr val="white">
                      <a:alpha val="0"/>
                    </a:prstClr>
                  </a:solidFill>
                </a:ln>
                <a:solidFill>
                  <a:srgbClr val="373737"/>
                </a:solidFill>
                <a:latin typeface="Segoe UI"/>
                <a:cs typeface="Arial" pitchFamily="34" charset="0"/>
              </a:rPr>
              <a:t>CurrentStorageAccount</a:t>
            </a:r>
            <a:r>
              <a:rPr lang="en-US" sz="1600" kern="0" dirty="0">
                <a:ln>
                  <a:solidFill>
                    <a:prstClr val="white">
                      <a:alpha val="0"/>
                    </a:prstClr>
                  </a:solidFill>
                </a:ln>
                <a:solidFill>
                  <a:srgbClr val="373737"/>
                </a:solidFill>
                <a:latin typeface="Segoe UI"/>
                <a:cs typeface="Arial" pitchFamily="34" charset="0"/>
              </a:rPr>
              <a:t> '</a:t>
            </a:r>
            <a:r>
              <a:rPr lang="en-US" sz="1600" kern="0" dirty="0" err="1">
                <a:ln>
                  <a:solidFill>
                    <a:prstClr val="white">
                      <a:alpha val="0"/>
                    </a:prstClr>
                  </a:solidFill>
                </a:ln>
                <a:solidFill>
                  <a:srgbClr val="373737"/>
                </a:solidFill>
                <a:latin typeface="Segoe UI"/>
                <a:cs typeface="Arial" pitchFamily="34" charset="0"/>
              </a:rPr>
              <a:t>mystorage</a:t>
            </a:r>
            <a:r>
              <a:rPr lang="en-US" sz="1600" kern="0" dirty="0">
                <a:ln>
                  <a:solidFill>
                    <a:prstClr val="white">
                      <a:alpha val="0"/>
                    </a:prstClr>
                  </a:solidFill>
                </a:ln>
                <a:solidFill>
                  <a:srgbClr val="373737"/>
                </a:solidFill>
                <a:latin typeface="Segoe UI"/>
                <a:cs typeface="Arial" pitchFamily="34" charset="0"/>
              </a:rPr>
              <a:t>‘</a:t>
            </a:r>
          </a:p>
        </p:txBody>
      </p:sp>
      <p:sp>
        <p:nvSpPr>
          <p:cNvPr id="14" name="Freeform 79"/>
          <p:cNvSpPr>
            <a:spLocks/>
          </p:cNvSpPr>
          <p:nvPr/>
        </p:nvSpPr>
        <p:spPr bwMode="black">
          <a:xfrm>
            <a:off x="811608" y="2288383"/>
            <a:ext cx="727872" cy="533400"/>
          </a:xfrm>
          <a:custGeom>
            <a:avLst/>
            <a:gdLst>
              <a:gd name="T0" fmla="*/ 45 w 131"/>
              <a:gd name="T1" fmla="*/ 60 h 96"/>
              <a:gd name="T2" fmla="*/ 83 w 131"/>
              <a:gd name="T3" fmla="*/ 96 h 96"/>
              <a:gd name="T4" fmla="*/ 51 w 131"/>
              <a:gd name="T5" fmla="*/ 96 h 96"/>
              <a:gd name="T6" fmla="*/ 0 w 131"/>
              <a:gd name="T7" fmla="*/ 47 h 96"/>
              <a:gd name="T8" fmla="*/ 51 w 131"/>
              <a:gd name="T9" fmla="*/ 0 h 96"/>
              <a:gd name="T10" fmla="*/ 83 w 131"/>
              <a:gd name="T11" fmla="*/ 0 h 96"/>
              <a:gd name="T12" fmla="*/ 45 w 131"/>
              <a:gd name="T13" fmla="*/ 35 h 96"/>
              <a:gd name="T14" fmla="*/ 131 w 131"/>
              <a:gd name="T15" fmla="*/ 35 h 96"/>
              <a:gd name="T16" fmla="*/ 131 w 131"/>
              <a:gd name="T17" fmla="*/ 60 h 96"/>
              <a:gd name="T18" fmla="*/ 45 w 131"/>
              <a:gd name="T19" fmla="*/ 6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96">
                <a:moveTo>
                  <a:pt x="45" y="60"/>
                </a:moveTo>
                <a:lnTo>
                  <a:pt x="83" y="96"/>
                </a:lnTo>
                <a:lnTo>
                  <a:pt x="51" y="96"/>
                </a:lnTo>
                <a:lnTo>
                  <a:pt x="0" y="47"/>
                </a:lnTo>
                <a:lnTo>
                  <a:pt x="51" y="0"/>
                </a:lnTo>
                <a:lnTo>
                  <a:pt x="83" y="0"/>
                </a:lnTo>
                <a:lnTo>
                  <a:pt x="45" y="35"/>
                </a:lnTo>
                <a:lnTo>
                  <a:pt x="131" y="35"/>
                </a:lnTo>
                <a:lnTo>
                  <a:pt x="131" y="60"/>
                </a:lnTo>
                <a:lnTo>
                  <a:pt x="45" y="60"/>
                </a:ln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5" name="Freeform 22"/>
          <p:cNvSpPr>
            <a:spLocks noChangeAspect="1"/>
          </p:cNvSpPr>
          <p:nvPr/>
        </p:nvSpPr>
        <p:spPr bwMode="black">
          <a:xfrm rot="20542397">
            <a:off x="929419" y="5116553"/>
            <a:ext cx="490162" cy="833192"/>
          </a:xfrm>
          <a:custGeom>
            <a:avLst/>
            <a:gdLst>
              <a:gd name="T0" fmla="*/ 245 w 251"/>
              <a:gd name="T1" fmla="*/ 191 h 427"/>
              <a:gd name="T2" fmla="*/ 199 w 251"/>
              <a:gd name="T3" fmla="*/ 144 h 427"/>
              <a:gd name="T4" fmla="*/ 166 w 251"/>
              <a:gd name="T5" fmla="*/ 40 h 427"/>
              <a:gd name="T6" fmla="*/ 178 w 251"/>
              <a:gd name="T7" fmla="*/ 7 h 427"/>
              <a:gd name="T8" fmla="*/ 178 w 251"/>
              <a:gd name="T9" fmla="*/ 7 h 427"/>
              <a:gd name="T10" fmla="*/ 178 w 251"/>
              <a:gd name="T11" fmla="*/ 5 h 427"/>
              <a:gd name="T12" fmla="*/ 161 w 251"/>
              <a:gd name="T13" fmla="*/ 0 h 427"/>
              <a:gd name="T14" fmla="*/ 85 w 251"/>
              <a:gd name="T15" fmla="*/ 15 h 427"/>
              <a:gd name="T16" fmla="*/ 3 w 251"/>
              <a:gd name="T17" fmla="*/ 60 h 427"/>
              <a:gd name="T18" fmla="*/ 4 w 251"/>
              <a:gd name="T19" fmla="*/ 61 h 427"/>
              <a:gd name="T20" fmla="*/ 4 w 251"/>
              <a:gd name="T21" fmla="*/ 61 h 427"/>
              <a:gd name="T22" fmla="*/ 5 w 251"/>
              <a:gd name="T23" fmla="*/ 62 h 427"/>
              <a:gd name="T24" fmla="*/ 6 w 251"/>
              <a:gd name="T25" fmla="*/ 63 h 427"/>
              <a:gd name="T26" fmla="*/ 32 w 251"/>
              <a:gd name="T27" fmla="*/ 81 h 427"/>
              <a:gd name="T28" fmla="*/ 65 w 251"/>
              <a:gd name="T29" fmla="*/ 186 h 427"/>
              <a:gd name="T30" fmla="*/ 53 w 251"/>
              <a:gd name="T31" fmla="*/ 250 h 427"/>
              <a:gd name="T32" fmla="*/ 138 w 251"/>
              <a:gd name="T33" fmla="*/ 259 h 427"/>
              <a:gd name="T34" fmla="*/ 168 w 251"/>
              <a:gd name="T35" fmla="*/ 354 h 427"/>
              <a:gd name="T36" fmla="*/ 213 w 251"/>
              <a:gd name="T37" fmla="*/ 427 h 427"/>
              <a:gd name="T38" fmla="*/ 209 w 251"/>
              <a:gd name="T39" fmla="*/ 341 h 427"/>
              <a:gd name="T40" fmla="*/ 179 w 251"/>
              <a:gd name="T41" fmla="*/ 246 h 427"/>
              <a:gd name="T42" fmla="*/ 245 w 251"/>
              <a:gd name="T43" fmla="*/ 191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1" h="427">
                <a:moveTo>
                  <a:pt x="245" y="191"/>
                </a:moveTo>
                <a:cubicBezTo>
                  <a:pt x="238" y="169"/>
                  <a:pt x="221" y="153"/>
                  <a:pt x="199" y="144"/>
                </a:cubicBezTo>
                <a:cubicBezTo>
                  <a:pt x="166" y="40"/>
                  <a:pt x="166" y="40"/>
                  <a:pt x="166" y="40"/>
                </a:cubicBezTo>
                <a:cubicBezTo>
                  <a:pt x="178" y="7"/>
                  <a:pt x="178" y="7"/>
                  <a:pt x="178" y="7"/>
                </a:cubicBezTo>
                <a:cubicBezTo>
                  <a:pt x="178" y="7"/>
                  <a:pt x="178" y="7"/>
                  <a:pt x="178" y="7"/>
                </a:cubicBezTo>
                <a:cubicBezTo>
                  <a:pt x="178" y="6"/>
                  <a:pt x="178" y="6"/>
                  <a:pt x="178" y="5"/>
                </a:cubicBezTo>
                <a:cubicBezTo>
                  <a:pt x="177" y="2"/>
                  <a:pt x="171" y="0"/>
                  <a:pt x="161" y="0"/>
                </a:cubicBezTo>
                <a:cubicBezTo>
                  <a:pt x="144" y="0"/>
                  <a:pt x="116" y="5"/>
                  <a:pt x="85" y="15"/>
                </a:cubicBezTo>
                <a:cubicBezTo>
                  <a:pt x="37" y="30"/>
                  <a:pt x="0" y="50"/>
                  <a:pt x="3" y="60"/>
                </a:cubicBezTo>
                <a:cubicBezTo>
                  <a:pt x="4" y="60"/>
                  <a:pt x="4" y="60"/>
                  <a:pt x="4" y="61"/>
                </a:cubicBezTo>
                <a:cubicBezTo>
                  <a:pt x="4" y="61"/>
                  <a:pt x="4" y="61"/>
                  <a:pt x="4" y="61"/>
                </a:cubicBezTo>
                <a:cubicBezTo>
                  <a:pt x="5" y="62"/>
                  <a:pt x="5" y="62"/>
                  <a:pt x="5" y="62"/>
                </a:cubicBezTo>
                <a:cubicBezTo>
                  <a:pt x="6" y="62"/>
                  <a:pt x="6" y="62"/>
                  <a:pt x="6" y="63"/>
                </a:cubicBezTo>
                <a:cubicBezTo>
                  <a:pt x="32" y="81"/>
                  <a:pt x="32" y="81"/>
                  <a:pt x="32" y="81"/>
                </a:cubicBezTo>
                <a:cubicBezTo>
                  <a:pt x="65" y="186"/>
                  <a:pt x="65" y="186"/>
                  <a:pt x="65" y="186"/>
                </a:cubicBezTo>
                <a:cubicBezTo>
                  <a:pt x="51" y="205"/>
                  <a:pt x="46" y="229"/>
                  <a:pt x="53" y="250"/>
                </a:cubicBezTo>
                <a:cubicBezTo>
                  <a:pt x="59" y="269"/>
                  <a:pt x="97" y="269"/>
                  <a:pt x="138" y="259"/>
                </a:cubicBezTo>
                <a:cubicBezTo>
                  <a:pt x="150" y="296"/>
                  <a:pt x="161" y="332"/>
                  <a:pt x="168" y="354"/>
                </a:cubicBezTo>
                <a:cubicBezTo>
                  <a:pt x="181" y="398"/>
                  <a:pt x="213" y="427"/>
                  <a:pt x="213" y="427"/>
                </a:cubicBezTo>
                <a:cubicBezTo>
                  <a:pt x="213" y="427"/>
                  <a:pt x="222" y="385"/>
                  <a:pt x="209" y="341"/>
                </a:cubicBezTo>
                <a:cubicBezTo>
                  <a:pt x="202" y="320"/>
                  <a:pt x="191" y="283"/>
                  <a:pt x="179" y="246"/>
                </a:cubicBezTo>
                <a:cubicBezTo>
                  <a:pt x="219" y="231"/>
                  <a:pt x="251" y="209"/>
                  <a:pt x="245" y="191"/>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25"/>
          <p:cNvSpPr>
            <a:spLocks noEditPoints="1"/>
          </p:cNvSpPr>
          <p:nvPr/>
        </p:nvSpPr>
        <p:spPr bwMode="black">
          <a:xfrm>
            <a:off x="820488" y="3690219"/>
            <a:ext cx="708025" cy="708841"/>
          </a:xfrm>
          <a:custGeom>
            <a:avLst/>
            <a:gdLst>
              <a:gd name="T0" fmla="*/ 0 w 708"/>
              <a:gd name="T1" fmla="*/ 709 h 709"/>
              <a:gd name="T2" fmla="*/ 212 w 708"/>
              <a:gd name="T3" fmla="*/ 567 h 709"/>
              <a:gd name="T4" fmla="*/ 708 w 708"/>
              <a:gd name="T5" fmla="*/ 567 h 709"/>
              <a:gd name="T6" fmla="*/ 496 w 708"/>
              <a:gd name="T7" fmla="*/ 709 h 709"/>
              <a:gd name="T8" fmla="*/ 708 w 708"/>
              <a:gd name="T9" fmla="*/ 567 h 709"/>
              <a:gd name="T10" fmla="*/ 248 w 708"/>
              <a:gd name="T11" fmla="*/ 567 h 709"/>
              <a:gd name="T12" fmla="*/ 460 w 708"/>
              <a:gd name="T13" fmla="*/ 709 h 709"/>
              <a:gd name="T14" fmla="*/ 212 w 708"/>
              <a:gd name="T15" fmla="*/ 227 h 709"/>
              <a:gd name="T16" fmla="*/ 0 w 708"/>
              <a:gd name="T17" fmla="*/ 369 h 709"/>
              <a:gd name="T18" fmla="*/ 212 w 708"/>
              <a:gd name="T19" fmla="*/ 227 h 709"/>
              <a:gd name="T20" fmla="*/ 496 w 708"/>
              <a:gd name="T21" fmla="*/ 14 h 709"/>
              <a:gd name="T22" fmla="*/ 708 w 708"/>
              <a:gd name="T23" fmla="*/ 156 h 709"/>
              <a:gd name="T24" fmla="*/ 460 w 708"/>
              <a:gd name="T25" fmla="*/ 156 h 709"/>
              <a:gd name="T26" fmla="*/ 248 w 708"/>
              <a:gd name="T27" fmla="*/ 298 h 709"/>
              <a:gd name="T28" fmla="*/ 460 w 708"/>
              <a:gd name="T29" fmla="*/ 156 h 709"/>
              <a:gd name="T30" fmla="*/ 127 w 708"/>
              <a:gd name="T31" fmla="*/ 397 h 709"/>
              <a:gd name="T32" fmla="*/ 340 w 708"/>
              <a:gd name="T33" fmla="*/ 539 h 709"/>
              <a:gd name="T34" fmla="*/ 97 w 708"/>
              <a:gd name="T35" fmla="*/ 397 h 709"/>
              <a:gd name="T36" fmla="*/ 0 w 708"/>
              <a:gd name="T37" fmla="*/ 539 h 709"/>
              <a:gd name="T38" fmla="*/ 97 w 708"/>
              <a:gd name="T39" fmla="*/ 397 h 709"/>
              <a:gd name="T40" fmla="*/ 0 w 708"/>
              <a:gd name="T41" fmla="*/ 57 h 709"/>
              <a:gd name="T42" fmla="*/ 97 w 708"/>
              <a:gd name="T43" fmla="*/ 199 h 709"/>
              <a:gd name="T44" fmla="*/ 583 w 708"/>
              <a:gd name="T45" fmla="*/ 397 h 709"/>
              <a:gd name="T46" fmla="*/ 371 w 708"/>
              <a:gd name="T47" fmla="*/ 539 h 709"/>
              <a:gd name="T48" fmla="*/ 583 w 708"/>
              <a:gd name="T49" fmla="*/ 397 h 709"/>
              <a:gd name="T50" fmla="*/ 614 w 708"/>
              <a:gd name="T51" fmla="*/ 397 h 709"/>
              <a:gd name="T52" fmla="*/ 708 w 708"/>
              <a:gd name="T53" fmla="*/ 539 h 709"/>
              <a:gd name="T54" fmla="*/ 354 w 708"/>
              <a:gd name="T55" fmla="*/ 132 h 709"/>
              <a:gd name="T56" fmla="*/ 392 w 708"/>
              <a:gd name="T57" fmla="*/ 47 h 709"/>
              <a:gd name="T58" fmla="*/ 316 w 708"/>
              <a:gd name="T59" fmla="*/ 0 h 709"/>
              <a:gd name="T60" fmla="*/ 269 w 708"/>
              <a:gd name="T61" fmla="*/ 47 h 709"/>
              <a:gd name="T62" fmla="*/ 602 w 708"/>
              <a:gd name="T63" fmla="*/ 343 h 709"/>
              <a:gd name="T64" fmla="*/ 640 w 708"/>
              <a:gd name="T65" fmla="*/ 258 h 709"/>
              <a:gd name="T66" fmla="*/ 564 w 708"/>
              <a:gd name="T67" fmla="*/ 210 h 709"/>
              <a:gd name="T68" fmla="*/ 517 w 708"/>
              <a:gd name="T69" fmla="*/ 258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8" h="709">
                <a:moveTo>
                  <a:pt x="212" y="709"/>
                </a:moveTo>
                <a:lnTo>
                  <a:pt x="0" y="709"/>
                </a:lnTo>
                <a:lnTo>
                  <a:pt x="0" y="567"/>
                </a:lnTo>
                <a:lnTo>
                  <a:pt x="212" y="567"/>
                </a:lnTo>
                <a:lnTo>
                  <a:pt x="212" y="709"/>
                </a:lnTo>
                <a:close/>
                <a:moveTo>
                  <a:pt x="708" y="567"/>
                </a:moveTo>
                <a:lnTo>
                  <a:pt x="496" y="567"/>
                </a:lnTo>
                <a:lnTo>
                  <a:pt x="496" y="709"/>
                </a:lnTo>
                <a:lnTo>
                  <a:pt x="708" y="709"/>
                </a:lnTo>
                <a:lnTo>
                  <a:pt x="708" y="567"/>
                </a:lnTo>
                <a:close/>
                <a:moveTo>
                  <a:pt x="460" y="567"/>
                </a:moveTo>
                <a:lnTo>
                  <a:pt x="248" y="567"/>
                </a:lnTo>
                <a:lnTo>
                  <a:pt x="248" y="709"/>
                </a:lnTo>
                <a:lnTo>
                  <a:pt x="460" y="709"/>
                </a:lnTo>
                <a:lnTo>
                  <a:pt x="460" y="567"/>
                </a:lnTo>
                <a:close/>
                <a:moveTo>
                  <a:pt x="212" y="227"/>
                </a:moveTo>
                <a:lnTo>
                  <a:pt x="0" y="227"/>
                </a:lnTo>
                <a:lnTo>
                  <a:pt x="0" y="369"/>
                </a:lnTo>
                <a:lnTo>
                  <a:pt x="212" y="369"/>
                </a:lnTo>
                <a:lnTo>
                  <a:pt x="212" y="227"/>
                </a:lnTo>
                <a:close/>
                <a:moveTo>
                  <a:pt x="708" y="14"/>
                </a:moveTo>
                <a:lnTo>
                  <a:pt x="496" y="14"/>
                </a:lnTo>
                <a:lnTo>
                  <a:pt x="496" y="156"/>
                </a:lnTo>
                <a:lnTo>
                  <a:pt x="708" y="156"/>
                </a:lnTo>
                <a:lnTo>
                  <a:pt x="708" y="14"/>
                </a:lnTo>
                <a:close/>
                <a:moveTo>
                  <a:pt x="460" y="156"/>
                </a:moveTo>
                <a:lnTo>
                  <a:pt x="248" y="156"/>
                </a:lnTo>
                <a:lnTo>
                  <a:pt x="248" y="298"/>
                </a:lnTo>
                <a:lnTo>
                  <a:pt x="460" y="298"/>
                </a:lnTo>
                <a:lnTo>
                  <a:pt x="460" y="156"/>
                </a:lnTo>
                <a:close/>
                <a:moveTo>
                  <a:pt x="340" y="397"/>
                </a:moveTo>
                <a:lnTo>
                  <a:pt x="127" y="397"/>
                </a:lnTo>
                <a:lnTo>
                  <a:pt x="127" y="539"/>
                </a:lnTo>
                <a:lnTo>
                  <a:pt x="340" y="539"/>
                </a:lnTo>
                <a:lnTo>
                  <a:pt x="340" y="397"/>
                </a:lnTo>
                <a:close/>
                <a:moveTo>
                  <a:pt x="97" y="397"/>
                </a:moveTo>
                <a:lnTo>
                  <a:pt x="0" y="397"/>
                </a:lnTo>
                <a:lnTo>
                  <a:pt x="0" y="539"/>
                </a:lnTo>
                <a:lnTo>
                  <a:pt x="97" y="539"/>
                </a:lnTo>
                <a:lnTo>
                  <a:pt x="97" y="397"/>
                </a:lnTo>
                <a:close/>
                <a:moveTo>
                  <a:pt x="97" y="57"/>
                </a:moveTo>
                <a:lnTo>
                  <a:pt x="0" y="57"/>
                </a:lnTo>
                <a:lnTo>
                  <a:pt x="0" y="199"/>
                </a:lnTo>
                <a:lnTo>
                  <a:pt x="97" y="199"/>
                </a:lnTo>
                <a:lnTo>
                  <a:pt x="97" y="57"/>
                </a:lnTo>
                <a:close/>
                <a:moveTo>
                  <a:pt x="583" y="397"/>
                </a:moveTo>
                <a:lnTo>
                  <a:pt x="371" y="397"/>
                </a:lnTo>
                <a:lnTo>
                  <a:pt x="371" y="539"/>
                </a:lnTo>
                <a:lnTo>
                  <a:pt x="583" y="539"/>
                </a:lnTo>
                <a:lnTo>
                  <a:pt x="583" y="397"/>
                </a:lnTo>
                <a:close/>
                <a:moveTo>
                  <a:pt x="708" y="397"/>
                </a:moveTo>
                <a:lnTo>
                  <a:pt x="614" y="397"/>
                </a:lnTo>
                <a:lnTo>
                  <a:pt x="614" y="539"/>
                </a:lnTo>
                <a:lnTo>
                  <a:pt x="708" y="539"/>
                </a:lnTo>
                <a:lnTo>
                  <a:pt x="708" y="397"/>
                </a:lnTo>
                <a:close/>
                <a:moveTo>
                  <a:pt x="354" y="132"/>
                </a:moveTo>
                <a:lnTo>
                  <a:pt x="439" y="47"/>
                </a:lnTo>
                <a:lnTo>
                  <a:pt x="392" y="47"/>
                </a:lnTo>
                <a:lnTo>
                  <a:pt x="392" y="0"/>
                </a:lnTo>
                <a:lnTo>
                  <a:pt x="316" y="0"/>
                </a:lnTo>
                <a:lnTo>
                  <a:pt x="316" y="47"/>
                </a:lnTo>
                <a:lnTo>
                  <a:pt x="269" y="47"/>
                </a:lnTo>
                <a:lnTo>
                  <a:pt x="354" y="132"/>
                </a:lnTo>
                <a:close/>
                <a:moveTo>
                  <a:pt x="602" y="343"/>
                </a:moveTo>
                <a:lnTo>
                  <a:pt x="687" y="258"/>
                </a:lnTo>
                <a:lnTo>
                  <a:pt x="640" y="258"/>
                </a:lnTo>
                <a:lnTo>
                  <a:pt x="640" y="210"/>
                </a:lnTo>
                <a:lnTo>
                  <a:pt x="564" y="210"/>
                </a:lnTo>
                <a:lnTo>
                  <a:pt x="564" y="258"/>
                </a:lnTo>
                <a:lnTo>
                  <a:pt x="517" y="258"/>
                </a:lnTo>
                <a:lnTo>
                  <a:pt x="602" y="3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305" tIns="41153" rIns="82305" bIns="41153"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1222367516"/>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Information Needed to create a VM</a:t>
            </a:r>
            <a:endParaRPr lang="en-US" dirty="0"/>
          </a:p>
        </p:txBody>
      </p:sp>
      <p:sp>
        <p:nvSpPr>
          <p:cNvPr id="5" name="Text Placeholder 4"/>
          <p:cNvSpPr txBox="1">
            <a:spLocks/>
          </p:cNvSpPr>
          <p:nvPr/>
        </p:nvSpPr>
        <p:spPr>
          <a:xfrm>
            <a:off x="2460488" y="1900239"/>
            <a:ext cx="9220337" cy="1938417"/>
          </a:xfrm>
          <a:prstGeom prst="rect">
            <a:avLst/>
          </a:prstGeom>
          <a:solidFill>
            <a:schemeClr val="tx1">
              <a:alpha val="5000"/>
            </a:schemeClr>
          </a:solidFill>
        </p:spPr>
        <p:txBody>
          <a:bodyPr lIns="137137" tIns="0" rIns="182848"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defTabSz="1218987">
              <a:lnSpc>
                <a:spcPct val="100000"/>
              </a:lnSpc>
              <a:spcBef>
                <a:spcPts val="768"/>
              </a:spcBef>
              <a:buSzTx/>
            </a:pPr>
            <a:r>
              <a:rPr lang="en-US" sz="2400" spc="-70" dirty="0">
                <a:solidFill>
                  <a:srgbClr val="00AEEF">
                    <a:alpha val="99000"/>
                  </a:srgbClr>
                </a:solidFill>
                <a:latin typeface="Segoe UI Light" pitchFamily="34" charset="0"/>
                <a:cs typeface="Segoe UI Light" pitchFamily="34" charset="0"/>
              </a:rPr>
              <a:t>Image </a:t>
            </a:r>
            <a:r>
              <a:rPr lang="en-US" sz="2400" spc="-70" dirty="0" smtClean="0">
                <a:solidFill>
                  <a:srgbClr val="00AEEF">
                    <a:alpha val="99000"/>
                  </a:srgbClr>
                </a:solidFill>
                <a:latin typeface="Segoe UI Light" pitchFamily="34" charset="0"/>
                <a:cs typeface="Segoe UI Light" pitchFamily="34" charset="0"/>
              </a:rPr>
              <a:t>Name</a:t>
            </a:r>
          </a:p>
          <a:p>
            <a:pPr lvl="0" defTabSz="1218987">
              <a:lnSpc>
                <a:spcPct val="100000"/>
              </a:lnSpc>
              <a:spcBef>
                <a:spcPts val="0"/>
              </a:spcBef>
              <a:buSzTx/>
            </a:pPr>
            <a:r>
              <a:rPr lang="en-US" sz="1600" dirty="0">
                <a:solidFill>
                  <a:srgbClr val="525051">
                    <a:alpha val="99000"/>
                  </a:srgbClr>
                </a:solidFill>
                <a:latin typeface="Segoe UI"/>
              </a:rPr>
              <a:t>Get-</a:t>
            </a:r>
            <a:r>
              <a:rPr lang="en-US" sz="1600" dirty="0" err="1">
                <a:solidFill>
                  <a:srgbClr val="525051">
                    <a:alpha val="99000"/>
                  </a:srgbClr>
                </a:solidFill>
                <a:latin typeface="Segoe UI"/>
              </a:rPr>
              <a:t>AzureVMImage</a:t>
            </a:r>
            <a:r>
              <a:rPr lang="en-US" sz="1600" dirty="0">
                <a:solidFill>
                  <a:srgbClr val="525051">
                    <a:alpha val="99000"/>
                  </a:srgbClr>
                </a:solidFill>
                <a:latin typeface="Segoe UI"/>
              </a:rPr>
              <a:t> | select </a:t>
            </a:r>
            <a:r>
              <a:rPr lang="en-US" sz="1600" dirty="0" err="1">
                <a:solidFill>
                  <a:srgbClr val="525051">
                    <a:alpha val="99000"/>
                  </a:srgbClr>
                </a:solidFill>
                <a:latin typeface="Segoe UI"/>
              </a:rPr>
              <a:t>ImageName</a:t>
            </a:r>
            <a:r>
              <a:rPr lang="en-US" sz="1600" dirty="0">
                <a:solidFill>
                  <a:srgbClr val="525051">
                    <a:alpha val="99000"/>
                  </a:srgbClr>
                </a:solidFill>
                <a:latin typeface="Segoe UI"/>
              </a:rPr>
              <a:t> </a:t>
            </a:r>
            <a:endParaRPr lang="en-US" sz="1600" dirty="0" smtClean="0">
              <a:solidFill>
                <a:srgbClr val="525051">
                  <a:alpha val="99000"/>
                </a:srgbClr>
              </a:solidFill>
              <a:latin typeface="Segoe UI"/>
            </a:endParaRPr>
          </a:p>
          <a:p>
            <a:pPr lvl="0" defTabSz="1218987">
              <a:lnSpc>
                <a:spcPct val="100000"/>
              </a:lnSpc>
              <a:spcBef>
                <a:spcPts val="768"/>
              </a:spcBef>
              <a:buSzTx/>
            </a:pPr>
            <a:r>
              <a:rPr lang="en-US" sz="2400" spc="-70" dirty="0" smtClean="0">
                <a:solidFill>
                  <a:srgbClr val="00AEEF">
                    <a:alpha val="99000"/>
                  </a:srgbClr>
                </a:solidFill>
                <a:latin typeface="Segoe UI Light" pitchFamily="34" charset="0"/>
                <a:cs typeface="Segoe UI Light" pitchFamily="34" charset="0"/>
              </a:rPr>
              <a:t>Disk </a:t>
            </a:r>
            <a:r>
              <a:rPr lang="en-US" sz="2400" spc="-70" dirty="0">
                <a:solidFill>
                  <a:srgbClr val="00AEEF">
                    <a:alpha val="99000"/>
                  </a:srgbClr>
                </a:solidFill>
                <a:latin typeface="Segoe UI Light" pitchFamily="34" charset="0"/>
                <a:cs typeface="Segoe UI Light" pitchFamily="34" charset="0"/>
              </a:rPr>
              <a:t>Name</a:t>
            </a:r>
          </a:p>
          <a:p>
            <a:pPr lvl="0" defTabSz="1218987">
              <a:lnSpc>
                <a:spcPct val="100000"/>
              </a:lnSpc>
              <a:spcBef>
                <a:spcPts val="0"/>
              </a:spcBef>
              <a:buSzTx/>
            </a:pPr>
            <a:r>
              <a:rPr lang="en-US" sz="1600" dirty="0" smtClean="0">
                <a:solidFill>
                  <a:srgbClr val="525051">
                    <a:alpha val="99000"/>
                  </a:srgbClr>
                </a:solidFill>
                <a:latin typeface="Segoe UI"/>
              </a:rPr>
              <a:t>Get-</a:t>
            </a:r>
            <a:r>
              <a:rPr lang="en-US" sz="1600" dirty="0" err="1" smtClean="0">
                <a:solidFill>
                  <a:srgbClr val="525051">
                    <a:alpha val="99000"/>
                  </a:srgbClr>
                </a:solidFill>
                <a:latin typeface="Segoe UI"/>
              </a:rPr>
              <a:t>AzureDisk</a:t>
            </a:r>
            <a:r>
              <a:rPr lang="en-US" sz="1600" dirty="0" smtClean="0">
                <a:solidFill>
                  <a:srgbClr val="525051">
                    <a:alpha val="99000"/>
                  </a:srgbClr>
                </a:solidFill>
                <a:latin typeface="Segoe UI"/>
              </a:rPr>
              <a:t> </a:t>
            </a:r>
            <a:r>
              <a:rPr lang="en-US" sz="1600" dirty="0">
                <a:solidFill>
                  <a:srgbClr val="525051">
                    <a:alpha val="99000"/>
                  </a:srgbClr>
                </a:solidFill>
                <a:latin typeface="Segoe UI"/>
              </a:rPr>
              <a:t>| select </a:t>
            </a:r>
            <a:r>
              <a:rPr lang="en-US" sz="1600" dirty="0" err="1" smtClean="0">
                <a:solidFill>
                  <a:srgbClr val="525051">
                    <a:alpha val="99000"/>
                  </a:srgbClr>
                </a:solidFill>
                <a:latin typeface="Segoe UI"/>
              </a:rPr>
              <a:t>DiskName</a:t>
            </a:r>
            <a:endParaRPr lang="en-US" sz="1600" dirty="0">
              <a:solidFill>
                <a:srgbClr val="525051">
                  <a:alpha val="99000"/>
                </a:srgbClr>
              </a:solidFill>
              <a:latin typeface="Segoe UI"/>
            </a:endParaRPr>
          </a:p>
        </p:txBody>
      </p:sp>
      <p:sp>
        <p:nvSpPr>
          <p:cNvPr id="6" name="Rectangle 5"/>
          <p:cNvSpPr>
            <a:spLocks noChangeAspect="1"/>
          </p:cNvSpPr>
          <p:nvPr/>
        </p:nvSpPr>
        <p:spPr bwMode="auto">
          <a:xfrm>
            <a:off x="520700" y="1900239"/>
            <a:ext cx="1941524" cy="194152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7" rIns="91412" bIns="45707" rtlCol="0" anchor="ctr"/>
          <a:lstStyle/>
          <a:p>
            <a:pPr algn="ctr"/>
            <a:endParaRPr lang="en-US"/>
          </a:p>
        </p:txBody>
      </p:sp>
      <p:sp>
        <p:nvSpPr>
          <p:cNvPr id="7" name="Rectangle 6"/>
          <p:cNvSpPr>
            <a:spLocks/>
          </p:cNvSpPr>
          <p:nvPr/>
        </p:nvSpPr>
        <p:spPr bwMode="auto">
          <a:xfrm>
            <a:off x="520707" y="4109958"/>
            <a:ext cx="1938415" cy="193841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en-US"/>
          </a:p>
        </p:txBody>
      </p:sp>
      <p:sp>
        <p:nvSpPr>
          <p:cNvPr id="8" name="Text Placeholder 4"/>
          <p:cNvSpPr txBox="1">
            <a:spLocks/>
          </p:cNvSpPr>
          <p:nvPr/>
        </p:nvSpPr>
        <p:spPr>
          <a:xfrm>
            <a:off x="2460488" y="4109958"/>
            <a:ext cx="9220337" cy="1938417"/>
          </a:xfrm>
          <a:prstGeom prst="rect">
            <a:avLst/>
          </a:prstGeom>
          <a:solidFill>
            <a:schemeClr val="tx1">
              <a:alpha val="5000"/>
            </a:schemeClr>
          </a:solidFill>
        </p:spPr>
        <p:txBody>
          <a:bodyPr lIns="137137" tIns="0" rIns="182848"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defTabSz="1218987">
              <a:lnSpc>
                <a:spcPct val="100000"/>
              </a:lnSpc>
              <a:spcBef>
                <a:spcPts val="768"/>
              </a:spcBef>
              <a:buSzTx/>
            </a:pPr>
            <a:r>
              <a:rPr lang="en-US" sz="2400" spc="-70" dirty="0">
                <a:solidFill>
                  <a:srgbClr val="00AEEF">
                    <a:alpha val="99000"/>
                  </a:srgbClr>
                </a:solidFill>
                <a:latin typeface="Segoe UI Light" pitchFamily="34" charset="0"/>
                <a:cs typeface="Segoe UI Light" pitchFamily="34" charset="0"/>
              </a:rPr>
              <a:t>Data Center </a:t>
            </a:r>
            <a:r>
              <a:rPr lang="en-US" sz="2400" spc="-70" dirty="0" smtClean="0">
                <a:solidFill>
                  <a:srgbClr val="00AEEF">
                    <a:alpha val="99000"/>
                  </a:srgbClr>
                </a:solidFill>
                <a:latin typeface="Segoe UI Light" pitchFamily="34" charset="0"/>
                <a:cs typeface="Segoe UI Light" pitchFamily="34" charset="0"/>
              </a:rPr>
              <a:t>Location</a:t>
            </a:r>
          </a:p>
          <a:p>
            <a:pPr lvl="0" defTabSz="1218987" fontAlgn="ctr">
              <a:lnSpc>
                <a:spcPct val="100000"/>
              </a:lnSpc>
              <a:spcBef>
                <a:spcPts val="0"/>
              </a:spcBef>
              <a:spcAft>
                <a:spcPct val="0"/>
              </a:spcAft>
              <a:buSzTx/>
              <a:tabLst>
                <a:tab pos="304675" algn="l"/>
              </a:tabLst>
            </a:pPr>
            <a:r>
              <a:rPr lang="en-US" sz="1600" dirty="0">
                <a:solidFill>
                  <a:srgbClr val="525051">
                    <a:alpha val="99000"/>
                  </a:srgbClr>
                </a:solidFill>
                <a:latin typeface="Segoe UI"/>
              </a:rPr>
              <a:t>Get-</a:t>
            </a:r>
            <a:r>
              <a:rPr lang="en-US" sz="1600" dirty="0" err="1">
                <a:solidFill>
                  <a:srgbClr val="525051">
                    <a:alpha val="99000"/>
                  </a:srgbClr>
                </a:solidFill>
                <a:latin typeface="Segoe UI"/>
              </a:rPr>
              <a:t>AzureLocation</a:t>
            </a:r>
            <a:endParaRPr lang="en-US" sz="1600" dirty="0">
              <a:solidFill>
                <a:srgbClr val="525051">
                  <a:alpha val="99000"/>
                </a:srgbClr>
              </a:solidFill>
              <a:latin typeface="Segoe UI"/>
            </a:endParaRPr>
          </a:p>
        </p:txBody>
      </p:sp>
      <p:sp>
        <p:nvSpPr>
          <p:cNvPr id="11" name="Freeform 29"/>
          <p:cNvSpPr>
            <a:spLocks noEditPoints="1"/>
          </p:cNvSpPr>
          <p:nvPr/>
        </p:nvSpPr>
        <p:spPr bwMode="black">
          <a:xfrm>
            <a:off x="1025926" y="4529497"/>
            <a:ext cx="927977" cy="1099339"/>
          </a:xfrm>
          <a:custGeom>
            <a:avLst/>
            <a:gdLst>
              <a:gd name="T0" fmla="*/ 951 w 1016"/>
              <a:gd name="T1" fmla="*/ 942 h 1203"/>
              <a:gd name="T2" fmla="*/ 565 w 1016"/>
              <a:gd name="T3" fmla="*/ 942 h 1203"/>
              <a:gd name="T4" fmla="*/ 788 w 1016"/>
              <a:gd name="T5" fmla="*/ 360 h 1203"/>
              <a:gd name="T6" fmla="*/ 794 w 1016"/>
              <a:gd name="T7" fmla="*/ 299 h 1203"/>
              <a:gd name="T8" fmla="*/ 794 w 1016"/>
              <a:gd name="T9" fmla="*/ 289 h 1203"/>
              <a:gd name="T10" fmla="*/ 505 w 1016"/>
              <a:gd name="T11" fmla="*/ 0 h 1203"/>
              <a:gd name="T12" fmla="*/ 217 w 1016"/>
              <a:gd name="T13" fmla="*/ 289 h 1203"/>
              <a:gd name="T14" fmla="*/ 217 w 1016"/>
              <a:gd name="T15" fmla="*/ 310 h 1203"/>
              <a:gd name="T16" fmla="*/ 223 w 1016"/>
              <a:gd name="T17" fmla="*/ 360 h 1203"/>
              <a:gd name="T18" fmla="*/ 444 w 1016"/>
              <a:gd name="T19" fmla="*/ 942 h 1203"/>
              <a:gd name="T20" fmla="*/ 65 w 1016"/>
              <a:gd name="T21" fmla="*/ 942 h 1203"/>
              <a:gd name="T22" fmla="*/ 0 w 1016"/>
              <a:gd name="T23" fmla="*/ 1203 h 1203"/>
              <a:gd name="T24" fmla="*/ 1016 w 1016"/>
              <a:gd name="T25" fmla="*/ 1203 h 1203"/>
              <a:gd name="T26" fmla="*/ 951 w 1016"/>
              <a:gd name="T27" fmla="*/ 942 h 1203"/>
              <a:gd name="T28" fmla="*/ 414 w 1016"/>
              <a:gd name="T29" fmla="*/ 256 h 1203"/>
              <a:gd name="T30" fmla="*/ 506 w 1016"/>
              <a:gd name="T31" fmla="*/ 164 h 1203"/>
              <a:gd name="T32" fmla="*/ 599 w 1016"/>
              <a:gd name="T33" fmla="*/ 256 h 1203"/>
              <a:gd name="T34" fmla="*/ 506 w 1016"/>
              <a:gd name="T35" fmla="*/ 348 h 1203"/>
              <a:gd name="T36" fmla="*/ 414 w 1016"/>
              <a:gd name="T37" fmla="*/ 256 h 1203"/>
              <a:gd name="T38" fmla="*/ 99 w 1016"/>
              <a:gd name="T39" fmla="*/ 985 h 1203"/>
              <a:gd name="T40" fmla="*/ 460 w 1016"/>
              <a:gd name="T41" fmla="*/ 985 h 1203"/>
              <a:gd name="T42" fmla="*/ 504 w 1016"/>
              <a:gd name="T43" fmla="*/ 1100 h 1203"/>
              <a:gd name="T44" fmla="*/ 548 w 1016"/>
              <a:gd name="T45" fmla="*/ 985 h 1203"/>
              <a:gd name="T46" fmla="*/ 917 w 1016"/>
              <a:gd name="T47" fmla="*/ 985 h 1203"/>
              <a:gd name="T48" fmla="*/ 961 w 1016"/>
              <a:gd name="T49" fmla="*/ 1159 h 1203"/>
              <a:gd name="T50" fmla="*/ 55 w 1016"/>
              <a:gd name="T51" fmla="*/ 1159 h 1203"/>
              <a:gd name="T52" fmla="*/ 99 w 1016"/>
              <a:gd name="T53" fmla="*/ 985 h 1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16" h="1203">
                <a:moveTo>
                  <a:pt x="951" y="942"/>
                </a:moveTo>
                <a:cubicBezTo>
                  <a:pt x="565" y="942"/>
                  <a:pt x="565" y="942"/>
                  <a:pt x="565" y="942"/>
                </a:cubicBezTo>
                <a:cubicBezTo>
                  <a:pt x="788" y="360"/>
                  <a:pt x="788" y="360"/>
                  <a:pt x="788" y="360"/>
                </a:cubicBezTo>
                <a:cubicBezTo>
                  <a:pt x="792" y="339"/>
                  <a:pt x="794" y="318"/>
                  <a:pt x="794" y="299"/>
                </a:cubicBezTo>
                <a:cubicBezTo>
                  <a:pt x="794" y="296"/>
                  <a:pt x="794" y="292"/>
                  <a:pt x="794" y="289"/>
                </a:cubicBezTo>
                <a:cubicBezTo>
                  <a:pt x="794" y="129"/>
                  <a:pt x="664" y="0"/>
                  <a:pt x="505" y="0"/>
                </a:cubicBezTo>
                <a:cubicBezTo>
                  <a:pt x="346" y="0"/>
                  <a:pt x="217" y="129"/>
                  <a:pt x="217" y="289"/>
                </a:cubicBezTo>
                <a:cubicBezTo>
                  <a:pt x="217" y="297"/>
                  <a:pt x="217" y="304"/>
                  <a:pt x="217" y="310"/>
                </a:cubicBezTo>
                <a:cubicBezTo>
                  <a:pt x="217" y="326"/>
                  <a:pt x="219" y="343"/>
                  <a:pt x="223" y="360"/>
                </a:cubicBezTo>
                <a:cubicBezTo>
                  <a:pt x="335" y="657"/>
                  <a:pt x="403" y="835"/>
                  <a:pt x="444" y="942"/>
                </a:cubicBezTo>
                <a:cubicBezTo>
                  <a:pt x="65" y="942"/>
                  <a:pt x="65" y="942"/>
                  <a:pt x="65" y="942"/>
                </a:cubicBezTo>
                <a:cubicBezTo>
                  <a:pt x="0" y="1203"/>
                  <a:pt x="0" y="1203"/>
                  <a:pt x="0" y="1203"/>
                </a:cubicBezTo>
                <a:cubicBezTo>
                  <a:pt x="1016" y="1203"/>
                  <a:pt x="1016" y="1203"/>
                  <a:pt x="1016" y="1203"/>
                </a:cubicBezTo>
                <a:lnTo>
                  <a:pt x="951" y="942"/>
                </a:lnTo>
                <a:close/>
                <a:moveTo>
                  <a:pt x="414" y="256"/>
                </a:moveTo>
                <a:cubicBezTo>
                  <a:pt x="414" y="205"/>
                  <a:pt x="456" y="164"/>
                  <a:pt x="506" y="164"/>
                </a:cubicBezTo>
                <a:cubicBezTo>
                  <a:pt x="557" y="164"/>
                  <a:pt x="599" y="205"/>
                  <a:pt x="599" y="256"/>
                </a:cubicBezTo>
                <a:cubicBezTo>
                  <a:pt x="599" y="307"/>
                  <a:pt x="557" y="348"/>
                  <a:pt x="506" y="348"/>
                </a:cubicBezTo>
                <a:cubicBezTo>
                  <a:pt x="456" y="348"/>
                  <a:pt x="414" y="307"/>
                  <a:pt x="414" y="256"/>
                </a:cubicBezTo>
                <a:close/>
                <a:moveTo>
                  <a:pt x="99" y="985"/>
                </a:moveTo>
                <a:cubicBezTo>
                  <a:pt x="460" y="985"/>
                  <a:pt x="460" y="985"/>
                  <a:pt x="460" y="985"/>
                </a:cubicBezTo>
                <a:cubicBezTo>
                  <a:pt x="504" y="1100"/>
                  <a:pt x="504" y="1100"/>
                  <a:pt x="504" y="1100"/>
                </a:cubicBezTo>
                <a:cubicBezTo>
                  <a:pt x="520" y="1060"/>
                  <a:pt x="534" y="1021"/>
                  <a:pt x="548" y="985"/>
                </a:cubicBezTo>
                <a:cubicBezTo>
                  <a:pt x="917" y="985"/>
                  <a:pt x="917" y="985"/>
                  <a:pt x="917" y="985"/>
                </a:cubicBezTo>
                <a:cubicBezTo>
                  <a:pt x="961" y="1159"/>
                  <a:pt x="961" y="1159"/>
                  <a:pt x="961" y="1159"/>
                </a:cubicBezTo>
                <a:cubicBezTo>
                  <a:pt x="55" y="1159"/>
                  <a:pt x="55" y="1159"/>
                  <a:pt x="55" y="1159"/>
                </a:cubicBezTo>
                <a:lnTo>
                  <a:pt x="99" y="98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110"/>
          <p:cNvSpPr>
            <a:spLocks noEditPoints="1"/>
          </p:cNvSpPr>
          <p:nvPr/>
        </p:nvSpPr>
        <p:spPr bwMode="black">
          <a:xfrm>
            <a:off x="1094214" y="2470301"/>
            <a:ext cx="794496" cy="801400"/>
          </a:xfrm>
          <a:custGeom>
            <a:avLst/>
            <a:gdLst>
              <a:gd name="T0" fmla="*/ 9 w 70"/>
              <a:gd name="T1" fmla="*/ 68 h 70"/>
              <a:gd name="T2" fmla="*/ 10 w 70"/>
              <a:gd name="T3" fmla="*/ 66 h 70"/>
              <a:gd name="T4" fmla="*/ 4 w 70"/>
              <a:gd name="T5" fmla="*/ 60 h 70"/>
              <a:gd name="T6" fmla="*/ 2 w 70"/>
              <a:gd name="T7" fmla="*/ 61 h 70"/>
              <a:gd name="T8" fmla="*/ 0 w 70"/>
              <a:gd name="T9" fmla="*/ 68 h 70"/>
              <a:gd name="T10" fmla="*/ 2 w 70"/>
              <a:gd name="T11" fmla="*/ 70 h 70"/>
              <a:gd name="T12" fmla="*/ 9 w 70"/>
              <a:gd name="T13" fmla="*/ 68 h 70"/>
              <a:gd name="T14" fmla="*/ 64 w 70"/>
              <a:gd name="T15" fmla="*/ 6 h 70"/>
              <a:gd name="T16" fmla="*/ 52 w 70"/>
              <a:gd name="T17" fmla="*/ 4 h 70"/>
              <a:gd name="T18" fmla="*/ 49 w 70"/>
              <a:gd name="T19" fmla="*/ 7 h 70"/>
              <a:gd name="T20" fmla="*/ 49 w 70"/>
              <a:gd name="T21" fmla="*/ 11 h 70"/>
              <a:gd name="T22" fmla="*/ 60 w 70"/>
              <a:gd name="T23" fmla="*/ 21 h 70"/>
              <a:gd name="T24" fmla="*/ 63 w 70"/>
              <a:gd name="T25" fmla="*/ 21 h 70"/>
              <a:gd name="T26" fmla="*/ 66 w 70"/>
              <a:gd name="T27" fmla="*/ 18 h 70"/>
              <a:gd name="T28" fmla="*/ 64 w 70"/>
              <a:gd name="T29" fmla="*/ 6 h 70"/>
              <a:gd name="T30" fmla="*/ 22 w 70"/>
              <a:gd name="T31" fmla="*/ 62 h 70"/>
              <a:gd name="T32" fmla="*/ 19 w 70"/>
              <a:gd name="T33" fmla="*/ 62 h 70"/>
              <a:gd name="T34" fmla="*/ 8 w 70"/>
              <a:gd name="T35" fmla="*/ 51 h 70"/>
              <a:gd name="T36" fmla="*/ 8 w 70"/>
              <a:gd name="T37" fmla="*/ 48 h 70"/>
              <a:gd name="T38" fmla="*/ 42 w 70"/>
              <a:gd name="T39" fmla="*/ 14 h 70"/>
              <a:gd name="T40" fmla="*/ 45 w 70"/>
              <a:gd name="T41" fmla="*/ 14 h 70"/>
              <a:gd name="T42" fmla="*/ 56 w 70"/>
              <a:gd name="T43" fmla="*/ 25 h 70"/>
              <a:gd name="T44" fmla="*/ 56 w 70"/>
              <a:gd name="T45" fmla="*/ 28 h 70"/>
              <a:gd name="T46" fmla="*/ 22 w 70"/>
              <a:gd name="T47" fmla="*/ 6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0" h="70">
                <a:moveTo>
                  <a:pt x="9" y="68"/>
                </a:moveTo>
                <a:cubicBezTo>
                  <a:pt x="10" y="67"/>
                  <a:pt x="11" y="67"/>
                  <a:pt x="10" y="66"/>
                </a:cubicBezTo>
                <a:cubicBezTo>
                  <a:pt x="4" y="60"/>
                  <a:pt x="4" y="60"/>
                  <a:pt x="4" y="60"/>
                </a:cubicBezTo>
                <a:cubicBezTo>
                  <a:pt x="4" y="59"/>
                  <a:pt x="3" y="60"/>
                  <a:pt x="2" y="61"/>
                </a:cubicBezTo>
                <a:cubicBezTo>
                  <a:pt x="0" y="68"/>
                  <a:pt x="0" y="68"/>
                  <a:pt x="0" y="68"/>
                </a:cubicBezTo>
                <a:cubicBezTo>
                  <a:pt x="0" y="69"/>
                  <a:pt x="1" y="70"/>
                  <a:pt x="2" y="70"/>
                </a:cubicBezTo>
                <a:lnTo>
                  <a:pt x="9" y="68"/>
                </a:lnTo>
                <a:close/>
                <a:moveTo>
                  <a:pt x="64" y="6"/>
                </a:moveTo>
                <a:cubicBezTo>
                  <a:pt x="58" y="0"/>
                  <a:pt x="52" y="4"/>
                  <a:pt x="52" y="4"/>
                </a:cubicBezTo>
                <a:cubicBezTo>
                  <a:pt x="51" y="5"/>
                  <a:pt x="50" y="6"/>
                  <a:pt x="49" y="7"/>
                </a:cubicBezTo>
                <a:cubicBezTo>
                  <a:pt x="48" y="8"/>
                  <a:pt x="48" y="10"/>
                  <a:pt x="49" y="11"/>
                </a:cubicBezTo>
                <a:cubicBezTo>
                  <a:pt x="60" y="21"/>
                  <a:pt x="60" y="21"/>
                  <a:pt x="60" y="21"/>
                </a:cubicBezTo>
                <a:cubicBezTo>
                  <a:pt x="60" y="22"/>
                  <a:pt x="62" y="22"/>
                  <a:pt x="63" y="21"/>
                </a:cubicBezTo>
                <a:cubicBezTo>
                  <a:pt x="64" y="20"/>
                  <a:pt x="65" y="19"/>
                  <a:pt x="66" y="18"/>
                </a:cubicBezTo>
                <a:cubicBezTo>
                  <a:pt x="66" y="18"/>
                  <a:pt x="70" y="12"/>
                  <a:pt x="64" y="6"/>
                </a:cubicBezTo>
                <a:moveTo>
                  <a:pt x="22" y="62"/>
                </a:moveTo>
                <a:cubicBezTo>
                  <a:pt x="21" y="63"/>
                  <a:pt x="20" y="63"/>
                  <a:pt x="19" y="62"/>
                </a:cubicBezTo>
                <a:cubicBezTo>
                  <a:pt x="8" y="51"/>
                  <a:pt x="8" y="51"/>
                  <a:pt x="8" y="51"/>
                </a:cubicBezTo>
                <a:cubicBezTo>
                  <a:pt x="7" y="51"/>
                  <a:pt x="7" y="49"/>
                  <a:pt x="8" y="48"/>
                </a:cubicBezTo>
                <a:cubicBezTo>
                  <a:pt x="42" y="14"/>
                  <a:pt x="42" y="14"/>
                  <a:pt x="42" y="14"/>
                </a:cubicBezTo>
                <a:cubicBezTo>
                  <a:pt x="43" y="13"/>
                  <a:pt x="44" y="13"/>
                  <a:pt x="45" y="14"/>
                </a:cubicBezTo>
                <a:cubicBezTo>
                  <a:pt x="56" y="25"/>
                  <a:pt x="56" y="25"/>
                  <a:pt x="56" y="25"/>
                </a:cubicBezTo>
                <a:cubicBezTo>
                  <a:pt x="57" y="26"/>
                  <a:pt x="57" y="27"/>
                  <a:pt x="56" y="28"/>
                </a:cubicBezTo>
                <a:lnTo>
                  <a:pt x="22" y="62"/>
                </a:ln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302277538"/>
      </p:ext>
    </p:extLst>
  </p:cSld>
  <p:clrMapOvr>
    <a:masterClrMapping/>
  </p:clrMapOvr>
  <p:transition>
    <p:fade/>
  </p:transition>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3.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MS1444_Windows Azure Template 16x9_r08b">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2.xml><?xml version="1.0" encoding="utf-8"?>
<a:theme xmlns:a="http://schemas.openxmlformats.org/drawingml/2006/main" name="White with Consolas font for code slides">
  <a:themeElements>
    <a:clrScheme name="Custom 12">
      <a:dk1>
        <a:srgbClr val="292929"/>
      </a:dk1>
      <a:lt1>
        <a:srgbClr val="FFFFFF"/>
      </a:lt1>
      <a:dk2>
        <a:srgbClr val="5F5F5F"/>
      </a:dk2>
      <a:lt2>
        <a:srgbClr val="DDDDDD"/>
      </a:lt2>
      <a:accent1>
        <a:srgbClr val="FFBE00"/>
      </a:accent1>
      <a:accent2>
        <a:srgbClr val="00AEEF"/>
      </a:accent2>
      <a:accent3>
        <a:srgbClr val="910091"/>
      </a:accent3>
      <a:accent4>
        <a:srgbClr val="00A600"/>
      </a:accent4>
      <a:accent5>
        <a:srgbClr val="FF0000"/>
      </a:accent5>
      <a:accent6>
        <a:srgbClr val="0071BC"/>
      </a:accent6>
      <a:hlink>
        <a:srgbClr val="0000A6"/>
      </a:hlink>
      <a:folHlink>
        <a:srgbClr val="0071BC"/>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1_MS1444_Windows Azure Template 16x9_r08a">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C49BF387DC003468EAA8A737C6FDB0C" ma:contentTypeVersion="22" ma:contentTypeDescription="Create a new document." ma:contentTypeScope="" ma:versionID="8cf14e336f8a3faf9a233abecfca95fe">
  <xsd:schema xmlns:xsd="http://www.w3.org/2001/XMLSchema" xmlns:xs="http://www.w3.org/2001/XMLSchema" xmlns:p="http://schemas.microsoft.com/office/2006/metadata/properties" xmlns:ns2="f847e7ad-bfae-49c8-aedd-39ec05321f40" targetNamespace="http://schemas.microsoft.com/office/2006/metadata/properties" ma:root="true" ma:fieldsID="8ff83141a414909d04eb23ab95548eed" ns2:_="">
    <xsd:import namespace="f847e7ad-bfae-49c8-aedd-39ec05321f40"/>
    <xsd:element name="properties">
      <xsd:complexType>
        <xsd:sequence>
          <xsd:element name="documentManagement">
            <xsd:complexType>
              <xsd:all>
                <xsd:element ref="ns2:Segment"/>
                <xsd:element ref="ns2:Workstream"/>
                <xsd:element ref="ns2:Capability_x002f_Product"/>
                <xsd:element ref="ns2:Source"/>
                <xsd:element ref="ns2:Document_x0020_Owner"/>
                <xsd:element ref="ns2:Document_x0020_Status" minOccurs="0"/>
                <xsd:element ref="ns2:Scenario" minOccurs="0"/>
                <xsd:element ref="ns2:BOM_x002f_Launch_x0020_Alignmen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847e7ad-bfae-49c8-aedd-39ec05321f40" elementFormDefault="qualified">
    <xsd:import namespace="http://schemas.microsoft.com/office/2006/documentManagement/types"/>
    <xsd:import namespace="http://schemas.microsoft.com/office/infopath/2007/PartnerControls"/>
    <xsd:element name="Segment" ma:index="2" ma:displayName="Segment (Primary)" ma:list="{709e561d-3cc9-45bc-862d-0bd6fb02d30d}" ma:internalName="Segment" ma:readOnly="false" ma:showField="Title">
      <xsd:simpleType>
        <xsd:restriction base="dms:Lookup"/>
      </xsd:simpleType>
    </xsd:element>
    <xsd:element name="Workstream" ma:index="3" ma:displayName="Workstream (Primary)" ma:list="{528e3fe1-95a0-45e2-8485-7cf9ffbd34e3}" ma:internalName="Workstream" ma:readOnly="false" ma:showField="Title">
      <xsd:simpleType>
        <xsd:restriction base="dms:Lookup"/>
      </xsd:simpleType>
    </xsd:element>
    <xsd:element name="Capability_x002f_Product" ma:index="4" ma:displayName="Capability/Product (Primary)" ma:list="{86df3880-be69-47cc-bf1c-7c36ee20b550}" ma:internalName="Capability_x002f_Product" ma:readOnly="false" ma:showField="Title">
      <xsd:simpleType>
        <xsd:restriction base="dms:Lookup"/>
      </xsd:simpleType>
    </xsd:element>
    <xsd:element name="Source" ma:index="5" ma:displayName="Source" ma:list="{c848aa0f-2631-4698-86e2-7e174e1ddeb4}" ma:internalName="Source" ma:showField="Title">
      <xsd:simpleType>
        <xsd:restriction base="dms:Lookup"/>
      </xsd:simpleType>
    </xsd:element>
    <xsd:element name="Document_x0020_Owner" ma:index="6" ma:displayName="Document Owner" ma:description="Who is the owner of this document and contact for questions or updates?" ma:list="UserInfo" ma:SharePointGroup="0" ma:internalName="Document_x0020_Owner" ma:readOnly="false" ma:showField="Title">
      <xsd:complexType>
        <xsd:complexContent>
          <xsd:extension base="dms:User">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Document_x0020_Status" ma:index="7" nillable="true" ma:displayName="Document Status" ma:default="Draft" ma:format="Dropdown" ma:internalName="Document_x0020_Status">
      <xsd:simpleType>
        <xsd:restriction base="dms:Choice">
          <xsd:enumeration value="Draft"/>
          <xsd:enumeration value="Final"/>
        </xsd:restriction>
      </xsd:simpleType>
    </xsd:element>
    <xsd:element name="Scenario" ma:index="14" nillable="true" ma:displayName="Scenario" ma:list="{272ba480-a202-40fe-88de-6b04d2a45ecb}" ma:internalName="Scenario" ma:showField="Title">
      <xsd:simpleType>
        <xsd:restriction base="dms:Lookup"/>
      </xsd:simpleType>
    </xsd:element>
    <xsd:element name="BOM_x002f_Launch_x0020_Alignment" ma:index="15" nillable="true" ma:displayName="BOM/Launch Alignment" ma:list="{13d9adb4-6e76-4c45-81f7-a1ca8335e509}" ma:internalName="BOM_x002f_Launch_x0020_Alignment" ma:showField="Title">
      <xsd:simpleType>
        <xsd:restriction base="dms:Lookup"/>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0"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BOM_x002f_Launch_x0020_Alignment xmlns="f847e7ad-bfae-49c8-aedd-39ec05321f40">1</BOM_x002f_Launch_x0020_Alignment>
    <Scenario xmlns="f847e7ad-bfae-49c8-aedd-39ec05321f40" xsi:nil="true"/>
    <Document_x0020_Owner xmlns="f847e7ad-bfae-49c8-aedd-39ec05321f40">
      <UserInfo>
        <DisplayName>Craig Kitterman</DisplayName>
        <AccountId>198</AccountId>
        <AccountType/>
      </UserInfo>
    </Document_x0020_Owner>
    <Capability_x002f_Product xmlns="f847e7ad-bfae-49c8-aedd-39ec05321f40">16</Capability_x002f_Product>
    <Workstream xmlns="f847e7ad-bfae-49c8-aedd-39ec05321f40">17</Workstream>
    <Source xmlns="f847e7ad-bfae-49c8-aedd-39ec05321f40">6</Source>
    <Document_x0020_Status xmlns="f847e7ad-bfae-49c8-aedd-39ec05321f40">Draft</Document_x0020_Status>
    <Segment xmlns="f847e7ad-bfae-49c8-aedd-39ec05321f40">5</Segment>
  </documentManagement>
</p:properties>
</file>

<file path=customXml/itemProps1.xml><?xml version="1.0" encoding="utf-8"?>
<ds:datastoreItem xmlns:ds="http://schemas.openxmlformats.org/officeDocument/2006/customXml" ds:itemID="{E70E8EBC-47BF-4C09-885E-AE915D5F7DD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847e7ad-bfae-49c8-aedd-39ec05321f4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9B64BB9-3772-44C2-82F4-DBB5E8349B07}">
  <ds:schemaRefs>
    <ds:schemaRef ds:uri="http://schemas.microsoft.com/sharepoint/v3/contenttype/forms"/>
  </ds:schemaRefs>
</ds:datastoreItem>
</file>

<file path=customXml/itemProps3.xml><?xml version="1.0" encoding="utf-8"?>
<ds:datastoreItem xmlns:ds="http://schemas.openxmlformats.org/officeDocument/2006/customXml" ds:itemID="{F8CF69C5-0497-4CBF-B135-F09D219CA3FA}">
  <ds:schemaRefs>
    <ds:schemaRef ds:uri="http://schemas.microsoft.com/office/2006/documentManagement/types"/>
    <ds:schemaRef ds:uri="http://schemas.openxmlformats.org/package/2006/metadata/core-properties"/>
    <ds:schemaRef ds:uri="f847e7ad-bfae-49c8-aedd-39ec05321f40"/>
    <ds:schemaRef ds:uri="http://www.w3.org/XML/1998/namespace"/>
    <ds:schemaRef ds:uri="http://purl.org/dc/elements/1.1/"/>
    <ds:schemaRef ds:uri="http://purl.org/dc/terms/"/>
    <ds:schemaRef ds:uri="http://schemas.microsoft.com/office/infopath/2007/PartnerControls"/>
    <ds:schemaRef ds:uri="http://schemas.microsoft.com/office/2006/metadata/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MS1444_Windows Azure Template 16x9_r08b</Template>
  <TotalTime>8763</TotalTime>
  <Words>2535</Words>
  <Application>Microsoft Office PowerPoint</Application>
  <PresentationFormat>Custom</PresentationFormat>
  <Paragraphs>379</Paragraphs>
  <Slides>30</Slides>
  <Notes>28</Notes>
  <HiddenSlides>0</HiddenSlides>
  <MMClips>0</MMClips>
  <ScaleCrop>false</ScaleCrop>
  <HeadingPairs>
    <vt:vector size="4" baseType="variant">
      <vt:variant>
        <vt:lpstr>Theme</vt:lpstr>
      </vt:variant>
      <vt:variant>
        <vt:i4>3</vt:i4>
      </vt:variant>
      <vt:variant>
        <vt:lpstr>Slide Titles</vt:lpstr>
      </vt:variant>
      <vt:variant>
        <vt:i4>30</vt:i4>
      </vt:variant>
    </vt:vector>
  </HeadingPairs>
  <TitlesOfParts>
    <vt:vector size="33" baseType="lpstr">
      <vt:lpstr>MS1444_Windows Azure Template 16x9_r08b</vt:lpstr>
      <vt:lpstr>White with Consolas font for code slides</vt:lpstr>
      <vt:lpstr>1_MS1444_Windows Azure Template 16x9_r08a</vt:lpstr>
      <vt:lpstr>Managing Windows Azure Virtual Machines from PowerShell </vt:lpstr>
      <vt:lpstr>Agenda </vt:lpstr>
      <vt:lpstr>What can you do with PowerShell?</vt:lpstr>
      <vt:lpstr>Setting up your Subscription</vt:lpstr>
      <vt:lpstr>Manual Configuration of Subscription</vt:lpstr>
      <vt:lpstr>Subscription Management</vt:lpstr>
      <vt:lpstr>Switching Between Subscription Settings</vt:lpstr>
      <vt:lpstr>Setting the current storage account </vt:lpstr>
      <vt:lpstr>Information Needed to create a VM</vt:lpstr>
      <vt:lpstr>Virtual Machine Management</vt:lpstr>
      <vt:lpstr>Simple VM Creation</vt:lpstr>
      <vt:lpstr>Configuring VM at Provisioning</vt:lpstr>
      <vt:lpstr>VM Batch Creation</vt:lpstr>
      <vt:lpstr>VM Batch Creation (using an array)</vt:lpstr>
      <vt:lpstr>Common Settings</vt:lpstr>
      <vt:lpstr>Windows Provisioning Options </vt:lpstr>
      <vt:lpstr>Linux Provisioning Options</vt:lpstr>
      <vt:lpstr>Deploying into a Virtual Network</vt:lpstr>
      <vt:lpstr>Provisioning into a VNET and Active Directory</vt:lpstr>
      <vt:lpstr>Virtual Machine Discovery</vt:lpstr>
      <vt:lpstr>Virtual Machine Storage </vt:lpstr>
      <vt:lpstr>Data Disk Creation</vt:lpstr>
      <vt:lpstr>Modifying Cache Settings</vt:lpstr>
      <vt:lpstr>Configuring Endpoints</vt:lpstr>
      <vt:lpstr>Disk and Image Repository</vt:lpstr>
      <vt:lpstr>Batch Updates to Running VMs</vt:lpstr>
      <vt:lpstr>Capturing a Virtual Machine as a new Image</vt:lpstr>
      <vt:lpstr>Virtual Network Operations</vt:lpstr>
      <vt:lpstr>Summary </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Windows Azure IaaS Technical Overview</dc:title>
  <dc:creator>Michael Washam</dc:creator>
  <cp:lastModifiedBy>Michael Washam</cp:lastModifiedBy>
  <cp:revision>531</cp:revision>
  <dcterms:created xsi:type="dcterms:W3CDTF">2006-08-16T00:00:00Z</dcterms:created>
  <dcterms:modified xsi:type="dcterms:W3CDTF">2012-09-24T15:22:53Z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0x010100CC49BF387DC003468EAA8A737C6FDB0C</vt:lpwstr>
  </property>
</Properties>
</file>